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slideLayouts/slideLayout27.xml" ContentType="application/vnd.openxmlformats-officedocument.presentationml.slideLayout+xml"/>
  <Override PartName="/ppt/theme/theme6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6" r:id="rId4"/>
    <p:sldMasterId id="2147483780" r:id="rId5"/>
    <p:sldMasterId id="2147483787" r:id="rId6"/>
    <p:sldMasterId id="2147483743" r:id="rId7"/>
    <p:sldMasterId id="2147483680" r:id="rId8"/>
    <p:sldMasterId id="2147483718" r:id="rId9"/>
    <p:sldMasterId id="2147483842" r:id="rId10"/>
  </p:sldMasterIdLst>
  <p:notesMasterIdLst>
    <p:notesMasterId r:id="rId14"/>
  </p:notesMasterIdLst>
  <p:handoutMasterIdLst>
    <p:handoutMasterId r:id="rId15"/>
  </p:handoutMasterIdLst>
  <p:sldIdLst>
    <p:sldId id="358" r:id="rId11"/>
    <p:sldId id="356" r:id="rId12"/>
    <p:sldId id="359" r:id="rId13"/>
  </p:sldIdLst>
  <p:sldSz cx="7772400" cy="10058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B043"/>
    <a:srgbClr val="0A3C55"/>
    <a:srgbClr val="FAA519"/>
    <a:srgbClr val="CCCCCC"/>
    <a:srgbClr val="0E94BA"/>
    <a:srgbClr val="C3D8E7"/>
    <a:srgbClr val="393939"/>
    <a:srgbClr val="84B650"/>
    <a:srgbClr val="666666"/>
    <a:srgbClr val="B5AF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29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10" Type="http://schemas.openxmlformats.org/officeDocument/2006/relationships/slideMaster" Target="slideMasters/slideMaster7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en Hall" userId="6173c4ca-47bb-4803-be43-d145710c2899" providerId="ADAL" clId="{66BD3F0E-EDF5-40D6-BA0C-10D898AD118A}"/>
    <pc:docChg chg="modSld">
      <pc:chgData name="Lauren Hall" userId="6173c4ca-47bb-4803-be43-d145710c2899" providerId="ADAL" clId="{66BD3F0E-EDF5-40D6-BA0C-10D898AD118A}" dt="2022-08-18T17:10:57.804" v="4" actId="20577"/>
      <pc:docMkLst>
        <pc:docMk/>
      </pc:docMkLst>
      <pc:sldChg chg="modSp mod">
        <pc:chgData name="Lauren Hall" userId="6173c4ca-47bb-4803-be43-d145710c2899" providerId="ADAL" clId="{66BD3F0E-EDF5-40D6-BA0C-10D898AD118A}" dt="2022-08-18T17:10:57.804" v="4" actId="20577"/>
        <pc:sldMkLst>
          <pc:docMk/>
          <pc:sldMk cId="4235668709" sldId="358"/>
        </pc:sldMkLst>
        <pc:spChg chg="mod">
          <ac:chgData name="Lauren Hall" userId="6173c4ca-47bb-4803-be43-d145710c2899" providerId="ADAL" clId="{66BD3F0E-EDF5-40D6-BA0C-10D898AD118A}" dt="2022-08-18T17:10:57.804" v="4" actId="20577"/>
          <ac:spMkLst>
            <pc:docMk/>
            <pc:sldMk cId="4235668709" sldId="358"/>
            <ac:spMk id="11" creationId="{ACAAA262-EDAB-7856-3D28-767B2FDB91E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BFAEC50-4E29-A866-8D71-AD3D4D2013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4D83AA-6309-D275-C8B2-128CDF7F149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91DBC8-43D3-5345-86A9-3A4D4D870A41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CFE281-192D-C1F9-5FD6-35EA5671A78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9E2514-65B2-34B1-2677-76E471E0875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8FFD54-1203-1D4F-B1C2-6FD6CC06B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576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211802-2162-9444-8D1B-199F7C4F1853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36788" y="1143000"/>
            <a:ext cx="23844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8B49C6-263E-964A-A926-8C3ACF32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59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F94F9CF-FE73-C4CE-DDDB-503C78575407}"/>
              </a:ext>
            </a:extLst>
          </p:cNvPr>
          <p:cNvSpPr/>
          <p:nvPr userDrawn="1"/>
        </p:nvSpPr>
        <p:spPr>
          <a:xfrm>
            <a:off x="3482462" y="-4647295"/>
            <a:ext cx="4719447" cy="11926401"/>
          </a:xfrm>
          <a:prstGeom prst="roundRect">
            <a:avLst>
              <a:gd name="adj" fmla="val 9411"/>
            </a:avLst>
          </a:prstGeom>
          <a:solidFill>
            <a:srgbClr val="0E94BA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8">
              <a:solidFill>
                <a:srgbClr val="0E94BA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E0D387-12CE-48D8-FD1E-465D40902C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32835" y="2280720"/>
            <a:ext cx="3886200" cy="29337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78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91473" indent="0">
              <a:buNone/>
              <a:defRPr sz="2678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582945" indent="0">
              <a:buNone/>
              <a:defRPr sz="2678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874417" indent="0">
              <a:buNone/>
              <a:defRPr sz="2678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165889" indent="0">
              <a:buNone/>
              <a:defRPr sz="2678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US" sz="2678" baseline="0">
                <a:solidFill>
                  <a:schemeClr val="bg1"/>
                </a:solidFill>
                <a:latin typeface="Georgia" panose="02040502050405020303" pitchFamily="18" charset="0"/>
              </a:rPr>
              <a:t>Dynamic, experiential learning proven to change student lives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43AC1E7B-EDF3-B2F1-4B14-C1B58B8BB8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32029" y="5659358"/>
            <a:ext cx="3895581" cy="9290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862A29-B6F0-7DF2-57A2-793D02E94B7A}"/>
              </a:ext>
            </a:extLst>
          </p:cNvPr>
          <p:cNvCxnSpPr>
            <a:cxnSpLocks/>
          </p:cNvCxnSpPr>
          <p:nvPr userDrawn="1"/>
        </p:nvCxnSpPr>
        <p:spPr>
          <a:xfrm>
            <a:off x="3894169" y="1888982"/>
            <a:ext cx="3525494" cy="0"/>
          </a:xfrm>
          <a:prstGeom prst="line">
            <a:avLst/>
          </a:prstGeom>
          <a:ln w="38100">
            <a:solidFill>
              <a:srgbClr val="FAA5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2724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84B6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5F573F-3814-DD78-846B-E412D9D882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0305" y="3369909"/>
            <a:ext cx="5290423" cy="19230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78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91473" indent="0">
              <a:buNone/>
              <a:defRPr sz="2678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582945" indent="0">
              <a:buNone/>
              <a:defRPr sz="2678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874417" indent="0">
              <a:buNone/>
              <a:defRPr sz="2678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165889" indent="0">
              <a:buNone/>
              <a:defRPr sz="2678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US" sz="2678" baseline="0">
                <a:solidFill>
                  <a:schemeClr val="bg1"/>
                </a:solidFill>
                <a:latin typeface="Georgia" panose="02040502050405020303" pitchFamily="18" charset="0"/>
              </a:rPr>
              <a:t>Dynamic, experiential learning proven to change student lives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8E0CAF2-8733-8257-6CF8-4B18E2CB3C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0305" y="5670698"/>
            <a:ext cx="3895581" cy="9290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3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20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FAA5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CC4306-6B8B-38EF-9607-5B4DF57B7C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0305" y="3369911"/>
            <a:ext cx="5290423" cy="19409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78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91473" indent="0">
              <a:buNone/>
              <a:defRPr sz="2678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582945" indent="0">
              <a:buNone/>
              <a:defRPr sz="2678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874417" indent="0">
              <a:buNone/>
              <a:defRPr sz="2678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165889" indent="0">
              <a:buNone/>
              <a:defRPr sz="2678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US" sz="2678" baseline="0">
                <a:solidFill>
                  <a:schemeClr val="bg1"/>
                </a:solidFill>
                <a:latin typeface="Georgia" panose="02040502050405020303" pitchFamily="18" charset="0"/>
              </a:rPr>
              <a:t>Dynamic, experiential learning proven to change student lives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D12AB028-9E8C-E67F-41F1-B91ED47318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0305" y="5670698"/>
            <a:ext cx="3895581" cy="9290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3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62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C3D8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8EE2A31-080F-0833-54FE-D0347FB0F2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0305" y="5670698"/>
            <a:ext cx="5098614" cy="10550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30">
                <a:solidFill>
                  <a:srgbClr val="0A3C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1473" indent="0">
              <a:buNone/>
              <a:defRPr sz="2678">
                <a:solidFill>
                  <a:srgbClr val="0A3C55"/>
                </a:solidFill>
                <a:latin typeface="Georgia" panose="02040502050405020303" pitchFamily="18" charset="0"/>
              </a:defRPr>
            </a:lvl2pPr>
            <a:lvl3pPr marL="582945" indent="0">
              <a:buNone/>
              <a:defRPr sz="2678">
                <a:solidFill>
                  <a:srgbClr val="0A3C55"/>
                </a:solidFill>
                <a:latin typeface="Georgia" panose="02040502050405020303" pitchFamily="18" charset="0"/>
              </a:defRPr>
            </a:lvl3pPr>
            <a:lvl4pPr marL="874417" indent="0">
              <a:buNone/>
              <a:defRPr sz="2678">
                <a:solidFill>
                  <a:srgbClr val="0A3C55"/>
                </a:solidFill>
                <a:latin typeface="Georgia" panose="02040502050405020303" pitchFamily="18" charset="0"/>
              </a:defRPr>
            </a:lvl4pPr>
            <a:lvl5pPr marL="1165889" indent="0">
              <a:buNone/>
              <a:defRPr sz="2678">
                <a:solidFill>
                  <a:srgbClr val="0A3C55"/>
                </a:solidFill>
                <a:latin typeface="Georgia" panose="02040502050405020303" pitchFamily="18" charset="0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18BDEE3-CBCF-392D-6492-33209A9CC4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0305" y="3369911"/>
            <a:ext cx="5290423" cy="19945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78">
                <a:solidFill>
                  <a:srgbClr val="0A3C55"/>
                </a:solidFill>
                <a:latin typeface="Georgia" panose="02040502050405020303" pitchFamily="18" charset="0"/>
              </a:defRPr>
            </a:lvl1pPr>
            <a:lvl2pPr marL="291473" indent="0">
              <a:buNone/>
              <a:defRPr sz="2678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582945" indent="0">
              <a:buNone/>
              <a:defRPr sz="2678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874417" indent="0">
              <a:buNone/>
              <a:defRPr sz="2678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165889" indent="0">
              <a:buNone/>
              <a:defRPr sz="2678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US" sz="2678" baseline="0">
                <a:solidFill>
                  <a:schemeClr val="bg1"/>
                </a:solidFill>
                <a:latin typeface="Georgia" panose="02040502050405020303" pitchFamily="18" charset="0"/>
              </a:rPr>
              <a:t>Dynamic, experiential learning proven to change student lives</a:t>
            </a:r>
          </a:p>
        </p:txBody>
      </p:sp>
    </p:spTree>
    <p:extLst>
      <p:ext uri="{BB962C8B-B14F-4D97-AF65-F5344CB8AC3E}">
        <p14:creationId xmlns:p14="http://schemas.microsoft.com/office/powerpoint/2010/main" val="13644997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75FFD-5498-D440-8D3A-53599A7E9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09" y="491846"/>
            <a:ext cx="6703695" cy="876446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audience (Accent)">
            <a:extLst>
              <a:ext uri="{FF2B5EF4-FFF2-40B4-BE49-F238E27FC236}">
                <a16:creationId xmlns:a16="http://schemas.microsoft.com/office/drawing/2014/main" id="{587E2D24-499B-5B4E-8800-889CAB2716E7}"/>
              </a:ext>
            </a:extLst>
          </p:cNvPr>
          <p:cNvSpPr txBox="1"/>
          <p:nvPr userDrawn="1"/>
        </p:nvSpPr>
        <p:spPr>
          <a:xfrm>
            <a:off x="7094106" y="9289168"/>
            <a:ext cx="443027" cy="420218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6153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765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6153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65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6B5612D-BC90-4568-F26A-BB773D34E42C}"/>
              </a:ext>
            </a:extLst>
          </p:cNvPr>
          <p:cNvSpPr/>
          <p:nvPr userDrawn="1"/>
        </p:nvSpPr>
        <p:spPr>
          <a:xfrm rot="1176639">
            <a:off x="4880549" y="-9432783"/>
            <a:ext cx="4993536" cy="11590935"/>
          </a:xfrm>
          <a:prstGeom prst="ellipse">
            <a:avLst/>
          </a:prstGeom>
          <a:noFill/>
          <a:ln w="22225">
            <a:solidFill>
              <a:srgbClr val="0097BE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8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1A2B208-8D89-339D-5DBA-FC9C0A86068F}"/>
              </a:ext>
            </a:extLst>
          </p:cNvPr>
          <p:cNvSpPr/>
          <p:nvPr userDrawn="1"/>
        </p:nvSpPr>
        <p:spPr>
          <a:xfrm rot="1176639">
            <a:off x="4259036" y="-10136356"/>
            <a:ext cx="4993536" cy="11590935"/>
          </a:xfrm>
          <a:prstGeom prst="ellipse">
            <a:avLst/>
          </a:prstGeom>
          <a:noFill/>
          <a:ln w="22225">
            <a:solidFill>
              <a:srgbClr val="0097BE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8"/>
          </a:p>
        </p:txBody>
      </p:sp>
    </p:spTree>
    <p:extLst>
      <p:ext uri="{BB962C8B-B14F-4D97-AF65-F5344CB8AC3E}">
        <p14:creationId xmlns:p14="http://schemas.microsoft.com/office/powerpoint/2010/main" val="11782457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75FFD-5498-D440-8D3A-53599A7E9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09" y="491846"/>
            <a:ext cx="6703695" cy="876446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92E453-8C9C-9346-8569-A48FA385F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7509" y="1892006"/>
            <a:ext cx="3288089" cy="56671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582945" rtl="0" eaLnBrk="1" fontAlgn="auto" latinLnBrk="0" hangingPunct="1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211" b="1">
                <a:solidFill>
                  <a:srgbClr val="0E94BA"/>
                </a:solidFill>
              </a:defRPr>
            </a:lvl1pPr>
            <a:lvl2pPr marL="291473" indent="0">
              <a:buNone/>
              <a:defRPr sz="1275" b="1"/>
            </a:lvl2pPr>
            <a:lvl3pPr marL="582945" indent="0">
              <a:buNone/>
              <a:defRPr sz="1148" b="1"/>
            </a:lvl3pPr>
            <a:lvl4pPr marL="874417" indent="0">
              <a:buNone/>
              <a:defRPr sz="1020" b="1"/>
            </a:lvl4pPr>
            <a:lvl5pPr marL="1165889" indent="0">
              <a:buNone/>
              <a:defRPr sz="1020" b="1"/>
            </a:lvl5pPr>
            <a:lvl6pPr marL="1457361" indent="0">
              <a:buNone/>
              <a:defRPr sz="1020" b="1"/>
            </a:lvl6pPr>
            <a:lvl7pPr marL="1748833" indent="0">
              <a:buNone/>
              <a:defRPr sz="1020" b="1"/>
            </a:lvl7pPr>
            <a:lvl8pPr marL="2040306" indent="0">
              <a:buNone/>
              <a:defRPr sz="1020" b="1"/>
            </a:lvl8pPr>
            <a:lvl9pPr marL="2331779" indent="0">
              <a:buNone/>
              <a:defRPr sz="10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24CF03-F9FD-5048-85F1-7C2D0DE5C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7511" y="2626698"/>
            <a:ext cx="3288089" cy="5404062"/>
          </a:xfrm>
          <a:prstGeom prst="rect">
            <a:avLst/>
          </a:prstGeom>
        </p:spPr>
        <p:txBody>
          <a:bodyPr/>
          <a:lstStyle>
            <a:lvl1pPr>
              <a:defRPr sz="121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audience (Accent)">
            <a:extLst>
              <a:ext uri="{FF2B5EF4-FFF2-40B4-BE49-F238E27FC236}">
                <a16:creationId xmlns:a16="http://schemas.microsoft.com/office/drawing/2014/main" id="{587E2D24-499B-5B4E-8800-889CAB2716E7}"/>
              </a:ext>
            </a:extLst>
          </p:cNvPr>
          <p:cNvSpPr txBox="1"/>
          <p:nvPr userDrawn="1"/>
        </p:nvSpPr>
        <p:spPr>
          <a:xfrm>
            <a:off x="7094106" y="9289168"/>
            <a:ext cx="443027" cy="420218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6153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765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6153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65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6B5612D-BC90-4568-F26A-BB773D34E42C}"/>
              </a:ext>
            </a:extLst>
          </p:cNvPr>
          <p:cNvSpPr/>
          <p:nvPr userDrawn="1"/>
        </p:nvSpPr>
        <p:spPr>
          <a:xfrm rot="1176639">
            <a:off x="4880549" y="-9432783"/>
            <a:ext cx="4993536" cy="11590935"/>
          </a:xfrm>
          <a:prstGeom prst="ellipse">
            <a:avLst/>
          </a:prstGeom>
          <a:noFill/>
          <a:ln w="22225">
            <a:solidFill>
              <a:srgbClr val="0097BE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8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1A2B208-8D89-339D-5DBA-FC9C0A86068F}"/>
              </a:ext>
            </a:extLst>
          </p:cNvPr>
          <p:cNvSpPr/>
          <p:nvPr userDrawn="1"/>
        </p:nvSpPr>
        <p:spPr>
          <a:xfrm rot="1176639">
            <a:off x="4259036" y="-10136356"/>
            <a:ext cx="4993536" cy="11590935"/>
          </a:xfrm>
          <a:prstGeom prst="ellipse">
            <a:avLst/>
          </a:prstGeom>
          <a:noFill/>
          <a:ln w="22225">
            <a:solidFill>
              <a:srgbClr val="0097BE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8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CED38BB-AC58-F6BF-35E7-205475DD43AC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843842" y="1892006"/>
            <a:ext cx="3288089" cy="56671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582945" rtl="0" eaLnBrk="1" fontAlgn="auto" latinLnBrk="0" hangingPunct="1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211" b="1">
                <a:solidFill>
                  <a:srgbClr val="0E94BA"/>
                </a:solidFill>
              </a:defRPr>
            </a:lvl1pPr>
            <a:lvl2pPr marL="291473" indent="0">
              <a:buNone/>
              <a:defRPr sz="1275" b="1"/>
            </a:lvl2pPr>
            <a:lvl3pPr marL="582945" indent="0">
              <a:buNone/>
              <a:defRPr sz="1148" b="1"/>
            </a:lvl3pPr>
            <a:lvl4pPr marL="874417" indent="0">
              <a:buNone/>
              <a:defRPr sz="1020" b="1"/>
            </a:lvl4pPr>
            <a:lvl5pPr marL="1165889" indent="0">
              <a:buNone/>
              <a:defRPr sz="1020" b="1"/>
            </a:lvl5pPr>
            <a:lvl6pPr marL="1457361" indent="0">
              <a:buNone/>
              <a:defRPr sz="1020" b="1"/>
            </a:lvl6pPr>
            <a:lvl7pPr marL="1748833" indent="0">
              <a:buNone/>
              <a:defRPr sz="1020" b="1"/>
            </a:lvl7pPr>
            <a:lvl8pPr marL="2040306" indent="0">
              <a:buNone/>
              <a:defRPr sz="1020" b="1"/>
            </a:lvl8pPr>
            <a:lvl9pPr marL="2331779" indent="0">
              <a:buNone/>
              <a:defRPr sz="10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DA31241E-C6F7-A703-8D96-858ED48A2F3D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3843844" y="2626698"/>
            <a:ext cx="3288089" cy="5404062"/>
          </a:xfrm>
          <a:prstGeom prst="rect">
            <a:avLst/>
          </a:prstGeom>
        </p:spPr>
        <p:txBody>
          <a:bodyPr/>
          <a:lstStyle>
            <a:lvl1pPr>
              <a:defRPr sz="121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48068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C794EF1-748C-5D4E-ADFD-82121801C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09" y="491846"/>
            <a:ext cx="6703695" cy="876446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audience (Accent)">
            <a:extLst>
              <a:ext uri="{FF2B5EF4-FFF2-40B4-BE49-F238E27FC236}">
                <a16:creationId xmlns:a16="http://schemas.microsoft.com/office/drawing/2014/main" id="{F30490B7-F0BB-2943-9187-CEB84EE14211}"/>
              </a:ext>
            </a:extLst>
          </p:cNvPr>
          <p:cNvSpPr txBox="1"/>
          <p:nvPr userDrawn="1"/>
        </p:nvSpPr>
        <p:spPr>
          <a:xfrm>
            <a:off x="7094106" y="9289168"/>
            <a:ext cx="443027" cy="420218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6153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765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6153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65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B39CE7E-83C2-F94F-B7D5-A1143AEF3406}"/>
              </a:ext>
            </a:extLst>
          </p:cNvPr>
          <p:cNvSpPr/>
          <p:nvPr userDrawn="1"/>
        </p:nvSpPr>
        <p:spPr>
          <a:xfrm rot="1176639">
            <a:off x="4880549" y="-9432783"/>
            <a:ext cx="4993536" cy="11590935"/>
          </a:xfrm>
          <a:prstGeom prst="ellipse">
            <a:avLst/>
          </a:prstGeom>
          <a:noFill/>
          <a:ln w="22225">
            <a:solidFill>
              <a:srgbClr val="0097BE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8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319C71-F876-3E4D-A6FB-2C9E4B048B11}"/>
              </a:ext>
            </a:extLst>
          </p:cNvPr>
          <p:cNvSpPr/>
          <p:nvPr userDrawn="1"/>
        </p:nvSpPr>
        <p:spPr>
          <a:xfrm rot="1176639">
            <a:off x="4259036" y="-10136356"/>
            <a:ext cx="4993536" cy="11590935"/>
          </a:xfrm>
          <a:prstGeom prst="ellipse">
            <a:avLst/>
          </a:prstGeom>
          <a:noFill/>
          <a:ln w="22225">
            <a:solidFill>
              <a:srgbClr val="0097BE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8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A0AE3B0-FCA0-B4E0-0E53-86A8A731F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7509" y="1892006"/>
            <a:ext cx="5917570" cy="56671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582945" rtl="0" eaLnBrk="1" fontAlgn="auto" latinLnBrk="0" hangingPunct="1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211" b="1">
                <a:solidFill>
                  <a:srgbClr val="0E94BA"/>
                </a:solidFill>
              </a:defRPr>
            </a:lvl1pPr>
            <a:lvl2pPr marL="291473" indent="0">
              <a:buNone/>
              <a:defRPr sz="1275" b="1"/>
            </a:lvl2pPr>
            <a:lvl3pPr marL="582945" indent="0">
              <a:buNone/>
              <a:defRPr sz="1148" b="1"/>
            </a:lvl3pPr>
            <a:lvl4pPr marL="874417" indent="0">
              <a:buNone/>
              <a:defRPr sz="1020" b="1"/>
            </a:lvl4pPr>
            <a:lvl5pPr marL="1165889" indent="0">
              <a:buNone/>
              <a:defRPr sz="1020" b="1"/>
            </a:lvl5pPr>
            <a:lvl6pPr marL="1457361" indent="0">
              <a:buNone/>
              <a:defRPr sz="1020" b="1"/>
            </a:lvl6pPr>
            <a:lvl7pPr marL="1748833" indent="0">
              <a:buNone/>
              <a:defRPr sz="1020" b="1"/>
            </a:lvl7pPr>
            <a:lvl8pPr marL="2040306" indent="0">
              <a:buNone/>
              <a:defRPr sz="1020" b="1"/>
            </a:lvl8pPr>
            <a:lvl9pPr marL="2331779" indent="0">
              <a:buNone/>
              <a:defRPr sz="10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E05304E-2CEC-69CE-23ED-16D2F53E6D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7509" y="2626698"/>
            <a:ext cx="5917570" cy="5404062"/>
          </a:xfrm>
          <a:prstGeom prst="rect">
            <a:avLst/>
          </a:prstGeom>
        </p:spPr>
        <p:txBody>
          <a:bodyPr/>
          <a:lstStyle>
            <a:lvl1pPr>
              <a:defRPr sz="121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1119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51F1365-38FD-2F4D-BB1C-F4F87776BD92}"/>
              </a:ext>
            </a:extLst>
          </p:cNvPr>
          <p:cNvSpPr/>
          <p:nvPr userDrawn="1"/>
        </p:nvSpPr>
        <p:spPr>
          <a:xfrm>
            <a:off x="0" y="3526436"/>
            <a:ext cx="7772400" cy="5672814"/>
          </a:xfrm>
          <a:prstGeom prst="roundRect">
            <a:avLst>
              <a:gd name="adj" fmla="val 0"/>
            </a:avLst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8"/>
          </a:p>
        </p:txBody>
      </p:sp>
      <p:sp>
        <p:nvSpPr>
          <p:cNvPr id="39" name="audience (Accent)">
            <a:extLst>
              <a:ext uri="{FF2B5EF4-FFF2-40B4-BE49-F238E27FC236}">
                <a16:creationId xmlns:a16="http://schemas.microsoft.com/office/drawing/2014/main" id="{9AB6E3A2-0079-6442-BB7B-2A865029B0C0}"/>
              </a:ext>
            </a:extLst>
          </p:cNvPr>
          <p:cNvSpPr txBox="1"/>
          <p:nvPr userDrawn="1"/>
        </p:nvSpPr>
        <p:spPr>
          <a:xfrm>
            <a:off x="7094106" y="9289168"/>
            <a:ext cx="443027" cy="420218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6153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765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6153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65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7DAD7DE-76E0-494B-BE1C-07903401A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09" y="491846"/>
            <a:ext cx="6703695" cy="876446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BDC2924-E654-8344-8099-AF55214B952A}"/>
              </a:ext>
            </a:extLst>
          </p:cNvPr>
          <p:cNvSpPr/>
          <p:nvPr userDrawn="1"/>
        </p:nvSpPr>
        <p:spPr>
          <a:xfrm>
            <a:off x="0" y="9778754"/>
            <a:ext cx="7772400" cy="279646"/>
          </a:xfrm>
          <a:prstGeom prst="roundRect">
            <a:avLst>
              <a:gd name="adj" fmla="val 0"/>
            </a:avLst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8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AA9DD66-A352-7F86-7E16-379A54335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6266" y="5613748"/>
            <a:ext cx="1783177" cy="56671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582945" rtl="0" eaLnBrk="1" fontAlgn="auto" latinLnBrk="0" hangingPunct="1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084" b="1">
                <a:solidFill>
                  <a:srgbClr val="0E94BA"/>
                </a:solidFill>
              </a:defRPr>
            </a:lvl1pPr>
            <a:lvl2pPr marL="291473" indent="0">
              <a:buNone/>
              <a:defRPr sz="1275" b="1"/>
            </a:lvl2pPr>
            <a:lvl3pPr marL="582945" indent="0">
              <a:buNone/>
              <a:defRPr sz="1148" b="1"/>
            </a:lvl3pPr>
            <a:lvl4pPr marL="874417" indent="0">
              <a:buNone/>
              <a:defRPr sz="1020" b="1"/>
            </a:lvl4pPr>
            <a:lvl5pPr marL="1165889" indent="0">
              <a:buNone/>
              <a:defRPr sz="1020" b="1"/>
            </a:lvl5pPr>
            <a:lvl6pPr marL="1457361" indent="0">
              <a:buNone/>
              <a:defRPr sz="1020" b="1"/>
            </a:lvl6pPr>
            <a:lvl7pPr marL="1748833" indent="0">
              <a:buNone/>
              <a:defRPr sz="1020" b="1"/>
            </a:lvl7pPr>
            <a:lvl8pPr marL="2040306" indent="0">
              <a:buNone/>
              <a:defRPr sz="1020" b="1"/>
            </a:lvl8pPr>
            <a:lvl9pPr marL="2331779" indent="0">
              <a:buNone/>
              <a:defRPr sz="102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06BF7B75-8835-9A2C-599A-920975487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6266" y="6153390"/>
            <a:ext cx="1783177" cy="2099614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20"/>
            </a:lvl1pPr>
            <a:lvl2pPr marL="291473" indent="0">
              <a:buFont typeface="Arial" panose="020B0604020202020204" pitchFamily="34" charset="0"/>
              <a:buNone/>
              <a:defRPr sz="1020"/>
            </a:lvl2pPr>
            <a:lvl3pPr marL="582945" indent="0">
              <a:buFont typeface="Arial" panose="020B0604020202020204" pitchFamily="34" charset="0"/>
              <a:buNone/>
              <a:defRPr sz="1020"/>
            </a:lvl3pPr>
            <a:lvl4pPr marL="874417" indent="0">
              <a:buFont typeface="Arial" panose="020B0604020202020204" pitchFamily="34" charset="0"/>
              <a:buNone/>
              <a:defRPr sz="1020"/>
            </a:lvl4pPr>
            <a:lvl5pPr marL="1165889" indent="0">
              <a:buFont typeface="Arial" panose="020B0604020202020204" pitchFamily="34" charset="0"/>
              <a:buNone/>
              <a:defRPr sz="102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9161B59-A42D-C895-5F63-B049C4C4AACC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897408" y="5613748"/>
            <a:ext cx="1783177" cy="56671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582945" rtl="0" eaLnBrk="1" fontAlgn="auto" latinLnBrk="0" hangingPunct="1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084" b="1">
                <a:solidFill>
                  <a:srgbClr val="0E94BA"/>
                </a:solidFill>
              </a:defRPr>
            </a:lvl1pPr>
            <a:lvl2pPr marL="291473" indent="0">
              <a:buNone/>
              <a:defRPr sz="1275" b="1"/>
            </a:lvl2pPr>
            <a:lvl3pPr marL="582945" indent="0">
              <a:buNone/>
              <a:defRPr sz="1148" b="1"/>
            </a:lvl3pPr>
            <a:lvl4pPr marL="874417" indent="0">
              <a:buNone/>
              <a:defRPr sz="1020" b="1"/>
            </a:lvl4pPr>
            <a:lvl5pPr marL="1165889" indent="0">
              <a:buNone/>
              <a:defRPr sz="1020" b="1"/>
            </a:lvl5pPr>
            <a:lvl6pPr marL="1457361" indent="0">
              <a:buNone/>
              <a:defRPr sz="1020" b="1"/>
            </a:lvl6pPr>
            <a:lvl7pPr marL="1748833" indent="0">
              <a:buNone/>
              <a:defRPr sz="1020" b="1"/>
            </a:lvl7pPr>
            <a:lvl8pPr marL="2040306" indent="0">
              <a:buNone/>
              <a:defRPr sz="1020" b="1"/>
            </a:lvl8pPr>
            <a:lvl9pPr marL="2331779" indent="0">
              <a:buNone/>
              <a:defRPr sz="102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22310699-BCEF-413C-2C97-E9233D83DC4E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2897408" y="6153390"/>
            <a:ext cx="1783177" cy="2099614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20"/>
            </a:lvl1pPr>
            <a:lvl2pPr marL="291473" indent="0">
              <a:buFont typeface="Arial" panose="020B0604020202020204" pitchFamily="34" charset="0"/>
              <a:buNone/>
              <a:defRPr sz="1020"/>
            </a:lvl2pPr>
            <a:lvl3pPr marL="582945" indent="0">
              <a:buFont typeface="Arial" panose="020B0604020202020204" pitchFamily="34" charset="0"/>
              <a:buNone/>
              <a:defRPr sz="1020"/>
            </a:lvl3pPr>
            <a:lvl4pPr marL="874417" indent="0">
              <a:buFont typeface="Arial" panose="020B0604020202020204" pitchFamily="34" charset="0"/>
              <a:buNone/>
              <a:defRPr sz="1020"/>
            </a:lvl4pPr>
            <a:lvl5pPr marL="1165889" indent="0">
              <a:buFont typeface="Arial" panose="020B0604020202020204" pitchFamily="34" charset="0"/>
              <a:buNone/>
              <a:defRPr sz="102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4396E5D-86A6-1134-28FE-C1BCD2560ACD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591405" y="5613748"/>
            <a:ext cx="1783177" cy="56671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582945" rtl="0" eaLnBrk="1" fontAlgn="auto" latinLnBrk="0" hangingPunct="1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084" b="1">
                <a:solidFill>
                  <a:srgbClr val="0E94BA"/>
                </a:solidFill>
              </a:defRPr>
            </a:lvl1pPr>
            <a:lvl2pPr marL="291473" indent="0">
              <a:buNone/>
              <a:defRPr sz="1275" b="1"/>
            </a:lvl2pPr>
            <a:lvl3pPr marL="582945" indent="0">
              <a:buNone/>
              <a:defRPr sz="1148" b="1"/>
            </a:lvl3pPr>
            <a:lvl4pPr marL="874417" indent="0">
              <a:buNone/>
              <a:defRPr sz="1020" b="1"/>
            </a:lvl4pPr>
            <a:lvl5pPr marL="1165889" indent="0">
              <a:buNone/>
              <a:defRPr sz="1020" b="1"/>
            </a:lvl5pPr>
            <a:lvl6pPr marL="1457361" indent="0">
              <a:buNone/>
              <a:defRPr sz="1020" b="1"/>
            </a:lvl6pPr>
            <a:lvl7pPr marL="1748833" indent="0">
              <a:buNone/>
              <a:defRPr sz="1020" b="1"/>
            </a:lvl7pPr>
            <a:lvl8pPr marL="2040306" indent="0">
              <a:buNone/>
              <a:defRPr sz="1020" b="1"/>
            </a:lvl8pPr>
            <a:lvl9pPr marL="2331779" indent="0">
              <a:buNone/>
              <a:defRPr sz="102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AFA7FE43-BAB0-C371-9A7C-D3ADC908943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91405" y="6153390"/>
            <a:ext cx="1783177" cy="2099614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20"/>
            </a:lvl1pPr>
            <a:lvl2pPr marL="291473" indent="0">
              <a:buFont typeface="Arial" panose="020B0604020202020204" pitchFamily="34" charset="0"/>
              <a:buNone/>
              <a:defRPr sz="1020"/>
            </a:lvl2pPr>
            <a:lvl3pPr marL="582945" indent="0">
              <a:buFont typeface="Arial" panose="020B0604020202020204" pitchFamily="34" charset="0"/>
              <a:buNone/>
              <a:defRPr sz="1020"/>
            </a:lvl3pPr>
            <a:lvl4pPr marL="874417" indent="0">
              <a:buFont typeface="Arial" panose="020B0604020202020204" pitchFamily="34" charset="0"/>
              <a:buNone/>
              <a:defRPr sz="1020"/>
            </a:lvl4pPr>
            <a:lvl5pPr marL="1165889" indent="0">
              <a:buFont typeface="Arial" panose="020B0604020202020204" pitchFamily="34" charset="0"/>
              <a:buNone/>
              <a:defRPr sz="102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14421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audience (Accent)">
            <a:extLst>
              <a:ext uri="{FF2B5EF4-FFF2-40B4-BE49-F238E27FC236}">
                <a16:creationId xmlns:a16="http://schemas.microsoft.com/office/drawing/2014/main" id="{9AB6E3A2-0079-6442-BB7B-2A865029B0C0}"/>
              </a:ext>
            </a:extLst>
          </p:cNvPr>
          <p:cNvSpPr txBox="1"/>
          <p:nvPr userDrawn="1"/>
        </p:nvSpPr>
        <p:spPr>
          <a:xfrm>
            <a:off x="7094106" y="9289168"/>
            <a:ext cx="443027" cy="420218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6153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765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6153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65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BDC2924-E654-8344-8099-AF55214B952A}"/>
              </a:ext>
            </a:extLst>
          </p:cNvPr>
          <p:cNvSpPr/>
          <p:nvPr userDrawn="1"/>
        </p:nvSpPr>
        <p:spPr>
          <a:xfrm>
            <a:off x="0" y="9778754"/>
            <a:ext cx="7772400" cy="279646"/>
          </a:xfrm>
          <a:prstGeom prst="roundRect">
            <a:avLst>
              <a:gd name="adj" fmla="val 0"/>
            </a:avLst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8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AA9DD66-A352-7F86-7E16-379A54335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6266" y="5613748"/>
            <a:ext cx="1783177" cy="56671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582945" rtl="0" eaLnBrk="1" fontAlgn="auto" latinLnBrk="0" hangingPunct="1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084" b="1">
                <a:solidFill>
                  <a:srgbClr val="0E94BA"/>
                </a:solidFill>
              </a:defRPr>
            </a:lvl1pPr>
            <a:lvl2pPr marL="291473" indent="0">
              <a:buNone/>
              <a:defRPr sz="1275" b="1"/>
            </a:lvl2pPr>
            <a:lvl3pPr marL="582945" indent="0">
              <a:buNone/>
              <a:defRPr sz="1148" b="1"/>
            </a:lvl3pPr>
            <a:lvl4pPr marL="874417" indent="0">
              <a:buNone/>
              <a:defRPr sz="1020" b="1"/>
            </a:lvl4pPr>
            <a:lvl5pPr marL="1165889" indent="0">
              <a:buNone/>
              <a:defRPr sz="1020" b="1"/>
            </a:lvl5pPr>
            <a:lvl6pPr marL="1457361" indent="0">
              <a:buNone/>
              <a:defRPr sz="1020" b="1"/>
            </a:lvl6pPr>
            <a:lvl7pPr marL="1748833" indent="0">
              <a:buNone/>
              <a:defRPr sz="1020" b="1"/>
            </a:lvl7pPr>
            <a:lvl8pPr marL="2040306" indent="0">
              <a:buNone/>
              <a:defRPr sz="1020" b="1"/>
            </a:lvl8pPr>
            <a:lvl9pPr marL="2331779" indent="0">
              <a:buNone/>
              <a:defRPr sz="102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06BF7B75-8835-9A2C-599A-920975487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6266" y="6153390"/>
            <a:ext cx="1783177" cy="2099614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20"/>
            </a:lvl1pPr>
            <a:lvl2pPr marL="291473" indent="0">
              <a:buFont typeface="Arial" panose="020B0604020202020204" pitchFamily="34" charset="0"/>
              <a:buNone/>
              <a:defRPr sz="1020"/>
            </a:lvl2pPr>
            <a:lvl3pPr marL="582945" indent="0">
              <a:buFont typeface="Arial" panose="020B0604020202020204" pitchFamily="34" charset="0"/>
              <a:buNone/>
              <a:defRPr sz="1020"/>
            </a:lvl3pPr>
            <a:lvl4pPr marL="874417" indent="0">
              <a:buFont typeface="Arial" panose="020B0604020202020204" pitchFamily="34" charset="0"/>
              <a:buNone/>
              <a:defRPr sz="1020"/>
            </a:lvl4pPr>
            <a:lvl5pPr marL="1165889" indent="0">
              <a:buFont typeface="Arial" panose="020B0604020202020204" pitchFamily="34" charset="0"/>
              <a:buNone/>
              <a:defRPr sz="102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9161B59-A42D-C895-5F63-B049C4C4AACC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897408" y="5613748"/>
            <a:ext cx="1783177" cy="56671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582945" rtl="0" eaLnBrk="1" fontAlgn="auto" latinLnBrk="0" hangingPunct="1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084" b="1">
                <a:solidFill>
                  <a:srgbClr val="0E94BA"/>
                </a:solidFill>
              </a:defRPr>
            </a:lvl1pPr>
            <a:lvl2pPr marL="291473" indent="0">
              <a:buNone/>
              <a:defRPr sz="1275" b="1"/>
            </a:lvl2pPr>
            <a:lvl3pPr marL="582945" indent="0">
              <a:buNone/>
              <a:defRPr sz="1148" b="1"/>
            </a:lvl3pPr>
            <a:lvl4pPr marL="874417" indent="0">
              <a:buNone/>
              <a:defRPr sz="1020" b="1"/>
            </a:lvl4pPr>
            <a:lvl5pPr marL="1165889" indent="0">
              <a:buNone/>
              <a:defRPr sz="1020" b="1"/>
            </a:lvl5pPr>
            <a:lvl6pPr marL="1457361" indent="0">
              <a:buNone/>
              <a:defRPr sz="1020" b="1"/>
            </a:lvl6pPr>
            <a:lvl7pPr marL="1748833" indent="0">
              <a:buNone/>
              <a:defRPr sz="1020" b="1"/>
            </a:lvl7pPr>
            <a:lvl8pPr marL="2040306" indent="0">
              <a:buNone/>
              <a:defRPr sz="1020" b="1"/>
            </a:lvl8pPr>
            <a:lvl9pPr marL="2331779" indent="0">
              <a:buNone/>
              <a:defRPr sz="102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22310699-BCEF-413C-2C97-E9233D83DC4E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2897408" y="6153390"/>
            <a:ext cx="1783177" cy="2099614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20"/>
            </a:lvl1pPr>
            <a:lvl2pPr marL="291473" indent="0">
              <a:buFont typeface="Arial" panose="020B0604020202020204" pitchFamily="34" charset="0"/>
              <a:buNone/>
              <a:defRPr sz="1020"/>
            </a:lvl2pPr>
            <a:lvl3pPr marL="582945" indent="0">
              <a:buFont typeface="Arial" panose="020B0604020202020204" pitchFamily="34" charset="0"/>
              <a:buNone/>
              <a:defRPr sz="1020"/>
            </a:lvl3pPr>
            <a:lvl4pPr marL="874417" indent="0">
              <a:buFont typeface="Arial" panose="020B0604020202020204" pitchFamily="34" charset="0"/>
              <a:buNone/>
              <a:defRPr sz="1020"/>
            </a:lvl4pPr>
            <a:lvl5pPr marL="1165889" indent="0">
              <a:buFont typeface="Arial" panose="020B0604020202020204" pitchFamily="34" charset="0"/>
              <a:buNone/>
              <a:defRPr sz="102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4396E5D-86A6-1134-28FE-C1BCD2560ACD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591405" y="5613748"/>
            <a:ext cx="1783177" cy="56671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582945" rtl="0" eaLnBrk="1" fontAlgn="auto" latinLnBrk="0" hangingPunct="1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084" b="1">
                <a:solidFill>
                  <a:srgbClr val="0E94BA"/>
                </a:solidFill>
              </a:defRPr>
            </a:lvl1pPr>
            <a:lvl2pPr marL="291473" indent="0">
              <a:buNone/>
              <a:defRPr sz="1275" b="1"/>
            </a:lvl2pPr>
            <a:lvl3pPr marL="582945" indent="0">
              <a:buNone/>
              <a:defRPr sz="1148" b="1"/>
            </a:lvl3pPr>
            <a:lvl4pPr marL="874417" indent="0">
              <a:buNone/>
              <a:defRPr sz="1020" b="1"/>
            </a:lvl4pPr>
            <a:lvl5pPr marL="1165889" indent="0">
              <a:buNone/>
              <a:defRPr sz="1020" b="1"/>
            </a:lvl5pPr>
            <a:lvl6pPr marL="1457361" indent="0">
              <a:buNone/>
              <a:defRPr sz="1020" b="1"/>
            </a:lvl6pPr>
            <a:lvl7pPr marL="1748833" indent="0">
              <a:buNone/>
              <a:defRPr sz="1020" b="1"/>
            </a:lvl7pPr>
            <a:lvl8pPr marL="2040306" indent="0">
              <a:buNone/>
              <a:defRPr sz="1020" b="1"/>
            </a:lvl8pPr>
            <a:lvl9pPr marL="2331779" indent="0">
              <a:buNone/>
              <a:defRPr sz="102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AFA7FE43-BAB0-C371-9A7C-D3ADC908943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91405" y="6153390"/>
            <a:ext cx="1783177" cy="2099614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20"/>
            </a:lvl1pPr>
            <a:lvl2pPr marL="291473" indent="0">
              <a:buFont typeface="Arial" panose="020B0604020202020204" pitchFamily="34" charset="0"/>
              <a:buNone/>
              <a:defRPr sz="1020"/>
            </a:lvl2pPr>
            <a:lvl3pPr marL="582945" indent="0">
              <a:buFont typeface="Arial" panose="020B0604020202020204" pitchFamily="34" charset="0"/>
              <a:buNone/>
              <a:defRPr sz="1020"/>
            </a:lvl3pPr>
            <a:lvl4pPr marL="874417" indent="0">
              <a:buFont typeface="Arial" panose="020B0604020202020204" pitchFamily="34" charset="0"/>
              <a:buNone/>
              <a:defRPr sz="1020"/>
            </a:lvl4pPr>
            <a:lvl5pPr marL="1165889" indent="0">
              <a:buFont typeface="Arial" panose="020B0604020202020204" pitchFamily="34" charset="0"/>
              <a:buNone/>
              <a:defRPr sz="102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D7C9ECB-FF80-E3AF-E626-4F6756E83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09" y="491846"/>
            <a:ext cx="6703695" cy="876446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607423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0C6BCE6-DBDA-4745-BF17-27075C93E1E6}"/>
              </a:ext>
            </a:extLst>
          </p:cNvPr>
          <p:cNvSpPr/>
          <p:nvPr userDrawn="1"/>
        </p:nvSpPr>
        <p:spPr>
          <a:xfrm>
            <a:off x="4873656" y="-948107"/>
            <a:ext cx="3672459" cy="9146334"/>
          </a:xfrm>
          <a:prstGeom prst="roundRect">
            <a:avLst>
              <a:gd name="adj" fmla="val 6942"/>
            </a:avLst>
          </a:prstGeom>
          <a:solidFill>
            <a:srgbClr val="0097B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8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609BC7C-3DCE-994F-B58E-BF0C91526B6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074175" y="1906017"/>
            <a:ext cx="2550319" cy="13547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>
                <a:schemeClr val="accent1"/>
              </a:buClr>
              <a:buNone/>
              <a:defRPr sz="1211" b="1">
                <a:solidFill>
                  <a:srgbClr val="0A3C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1473" indent="0">
              <a:buClr>
                <a:schemeClr val="accent1"/>
              </a:buClr>
              <a:buNone/>
              <a:defRPr/>
            </a:lvl2pPr>
            <a:lvl3pPr marL="582945" indent="0">
              <a:buClr>
                <a:schemeClr val="accent1"/>
              </a:buClr>
              <a:buNone/>
              <a:defRPr/>
            </a:lvl3pPr>
            <a:lvl4pPr marL="874417" indent="0">
              <a:buClr>
                <a:schemeClr val="accent1"/>
              </a:buClr>
              <a:buNone/>
              <a:defRPr/>
            </a:lvl4pPr>
            <a:lvl5pPr marL="1165889" indent="0">
              <a:buClr>
                <a:schemeClr val="accent1"/>
              </a:buCl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B91265F-107A-B94A-9C63-D1D578B4C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09" y="491846"/>
            <a:ext cx="6703695" cy="876446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audience (Accent)">
            <a:extLst>
              <a:ext uri="{FF2B5EF4-FFF2-40B4-BE49-F238E27FC236}">
                <a16:creationId xmlns:a16="http://schemas.microsoft.com/office/drawing/2014/main" id="{C4F08BA9-AA50-1648-A255-5CA95DEDD3DF}"/>
              </a:ext>
            </a:extLst>
          </p:cNvPr>
          <p:cNvSpPr txBox="1"/>
          <p:nvPr userDrawn="1"/>
        </p:nvSpPr>
        <p:spPr>
          <a:xfrm>
            <a:off x="7094106" y="9289168"/>
            <a:ext cx="443027" cy="420218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6153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765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6153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65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5619329-16C5-9734-60AE-0D474176A5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7509" y="1892006"/>
            <a:ext cx="4143062" cy="56671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582945" rtl="0" eaLnBrk="1" fontAlgn="auto" latinLnBrk="0" hangingPunct="1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211" b="1">
                <a:solidFill>
                  <a:srgbClr val="0E94BA"/>
                </a:solidFill>
              </a:defRPr>
            </a:lvl1pPr>
            <a:lvl2pPr marL="291473" indent="0">
              <a:buNone/>
              <a:defRPr sz="1275" b="1"/>
            </a:lvl2pPr>
            <a:lvl3pPr marL="582945" indent="0">
              <a:buNone/>
              <a:defRPr sz="1148" b="1"/>
            </a:lvl3pPr>
            <a:lvl4pPr marL="874417" indent="0">
              <a:buNone/>
              <a:defRPr sz="1020" b="1"/>
            </a:lvl4pPr>
            <a:lvl5pPr marL="1165889" indent="0">
              <a:buNone/>
              <a:defRPr sz="1020" b="1"/>
            </a:lvl5pPr>
            <a:lvl6pPr marL="1457361" indent="0">
              <a:buNone/>
              <a:defRPr sz="1020" b="1"/>
            </a:lvl6pPr>
            <a:lvl7pPr marL="1748833" indent="0">
              <a:buNone/>
              <a:defRPr sz="1020" b="1"/>
            </a:lvl7pPr>
            <a:lvl8pPr marL="2040306" indent="0">
              <a:buNone/>
              <a:defRPr sz="1020" b="1"/>
            </a:lvl8pPr>
            <a:lvl9pPr marL="2331779" indent="0">
              <a:buNone/>
              <a:defRPr sz="10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24F0C74-4453-2756-8A6C-941BB0AC3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7509" y="2626698"/>
            <a:ext cx="4143062" cy="5404062"/>
          </a:xfrm>
          <a:prstGeom prst="rect">
            <a:avLst/>
          </a:prstGeom>
        </p:spPr>
        <p:txBody>
          <a:bodyPr/>
          <a:lstStyle>
            <a:lvl1pPr>
              <a:defRPr sz="121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41234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0C6BCE6-DBDA-4745-BF17-27075C93E1E6}"/>
              </a:ext>
            </a:extLst>
          </p:cNvPr>
          <p:cNvSpPr/>
          <p:nvPr userDrawn="1"/>
        </p:nvSpPr>
        <p:spPr>
          <a:xfrm>
            <a:off x="4873656" y="-948107"/>
            <a:ext cx="3672459" cy="9146334"/>
          </a:xfrm>
          <a:prstGeom prst="roundRect">
            <a:avLst>
              <a:gd name="adj" fmla="val 6942"/>
            </a:avLst>
          </a:prstGeom>
          <a:solidFill>
            <a:srgbClr val="C3D8E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8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B91265F-107A-B94A-9C63-D1D578B4C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09" y="491846"/>
            <a:ext cx="6703695" cy="876446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audience (Accent)">
            <a:extLst>
              <a:ext uri="{FF2B5EF4-FFF2-40B4-BE49-F238E27FC236}">
                <a16:creationId xmlns:a16="http://schemas.microsoft.com/office/drawing/2014/main" id="{C4F08BA9-AA50-1648-A255-5CA95DEDD3DF}"/>
              </a:ext>
            </a:extLst>
          </p:cNvPr>
          <p:cNvSpPr txBox="1"/>
          <p:nvPr userDrawn="1"/>
        </p:nvSpPr>
        <p:spPr>
          <a:xfrm>
            <a:off x="7094106" y="9289168"/>
            <a:ext cx="443027" cy="420218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6153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765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6153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65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0A24110-03AC-C5EF-3AD2-CDDA720ECE5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074175" y="1906017"/>
            <a:ext cx="2550319" cy="13547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>
                <a:schemeClr val="accent1"/>
              </a:buClr>
              <a:buNone/>
              <a:defRPr sz="1211" b="1">
                <a:solidFill>
                  <a:srgbClr val="0A3C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1473" indent="0">
              <a:buClr>
                <a:schemeClr val="accent1"/>
              </a:buClr>
              <a:buNone/>
              <a:defRPr/>
            </a:lvl2pPr>
            <a:lvl3pPr marL="582945" indent="0">
              <a:buClr>
                <a:schemeClr val="accent1"/>
              </a:buClr>
              <a:buNone/>
              <a:defRPr/>
            </a:lvl3pPr>
            <a:lvl4pPr marL="874417" indent="0">
              <a:buClr>
                <a:schemeClr val="accent1"/>
              </a:buClr>
              <a:buNone/>
              <a:defRPr/>
            </a:lvl4pPr>
            <a:lvl5pPr marL="1165889" indent="0">
              <a:buClr>
                <a:schemeClr val="accent1"/>
              </a:buCl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D88288B-5D66-E0DC-4C0B-831CE985D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7509" y="1892006"/>
            <a:ext cx="4143062" cy="56671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582945" rtl="0" eaLnBrk="1" fontAlgn="auto" latinLnBrk="0" hangingPunct="1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211" b="1">
                <a:solidFill>
                  <a:srgbClr val="0E94BA"/>
                </a:solidFill>
              </a:defRPr>
            </a:lvl1pPr>
            <a:lvl2pPr marL="291473" indent="0">
              <a:buNone/>
              <a:defRPr sz="1275" b="1"/>
            </a:lvl2pPr>
            <a:lvl3pPr marL="582945" indent="0">
              <a:buNone/>
              <a:defRPr sz="1148" b="1"/>
            </a:lvl3pPr>
            <a:lvl4pPr marL="874417" indent="0">
              <a:buNone/>
              <a:defRPr sz="1020" b="1"/>
            </a:lvl4pPr>
            <a:lvl5pPr marL="1165889" indent="0">
              <a:buNone/>
              <a:defRPr sz="1020" b="1"/>
            </a:lvl5pPr>
            <a:lvl6pPr marL="1457361" indent="0">
              <a:buNone/>
              <a:defRPr sz="1020" b="1"/>
            </a:lvl6pPr>
            <a:lvl7pPr marL="1748833" indent="0">
              <a:buNone/>
              <a:defRPr sz="1020" b="1"/>
            </a:lvl7pPr>
            <a:lvl8pPr marL="2040306" indent="0">
              <a:buNone/>
              <a:defRPr sz="1020" b="1"/>
            </a:lvl8pPr>
            <a:lvl9pPr marL="2331779" indent="0">
              <a:buNone/>
              <a:defRPr sz="10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FFFB23A-A2EC-327A-C78B-0413B70A2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7509" y="2626698"/>
            <a:ext cx="4143062" cy="5404062"/>
          </a:xfrm>
          <a:prstGeom prst="rect">
            <a:avLst/>
          </a:prstGeom>
        </p:spPr>
        <p:txBody>
          <a:bodyPr/>
          <a:lstStyle>
            <a:lvl1pPr>
              <a:defRPr sz="121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5535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45768FC-3C8B-AE4E-A1EF-7A317C9E1C7A}"/>
              </a:ext>
            </a:extLst>
          </p:cNvPr>
          <p:cNvSpPr/>
          <p:nvPr userDrawn="1"/>
        </p:nvSpPr>
        <p:spPr>
          <a:xfrm>
            <a:off x="3482462" y="-4647295"/>
            <a:ext cx="4719447" cy="11926401"/>
          </a:xfrm>
          <a:prstGeom prst="roundRect">
            <a:avLst>
              <a:gd name="adj" fmla="val 9411"/>
            </a:avLst>
          </a:prstGeom>
          <a:solidFill>
            <a:srgbClr val="84B6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8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DFF207F-39B6-B441-AC24-64F765759E10}"/>
              </a:ext>
            </a:extLst>
          </p:cNvPr>
          <p:cNvCxnSpPr>
            <a:cxnSpLocks/>
          </p:cNvCxnSpPr>
          <p:nvPr userDrawn="1"/>
        </p:nvCxnSpPr>
        <p:spPr>
          <a:xfrm>
            <a:off x="3894169" y="1888982"/>
            <a:ext cx="3525494" cy="0"/>
          </a:xfrm>
          <a:prstGeom prst="line">
            <a:avLst/>
          </a:prstGeom>
          <a:ln w="38100">
            <a:solidFill>
              <a:srgbClr val="FAA5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4D996AD-CB80-95B3-FDE4-6CA1BF7980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32835" y="2280720"/>
            <a:ext cx="3886200" cy="29337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78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91473" indent="0">
              <a:buNone/>
              <a:defRPr sz="2678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582945" indent="0">
              <a:buNone/>
              <a:defRPr sz="2678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874417" indent="0">
              <a:buNone/>
              <a:defRPr sz="2678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165889" indent="0">
              <a:buNone/>
              <a:defRPr sz="2678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US" sz="2678" baseline="0">
                <a:solidFill>
                  <a:schemeClr val="bg1"/>
                </a:solidFill>
                <a:latin typeface="Georgia" panose="02040502050405020303" pitchFamily="18" charset="0"/>
              </a:rPr>
              <a:t>Dynamic, experiential learning proven to change student lives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0E35BF67-F15F-1EFD-8F3F-4F09FDBB64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32029" y="5659358"/>
            <a:ext cx="3895581" cy="9290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7895314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0C6BCE6-DBDA-4745-BF17-27075C93E1E6}"/>
              </a:ext>
            </a:extLst>
          </p:cNvPr>
          <p:cNvSpPr/>
          <p:nvPr userDrawn="1"/>
        </p:nvSpPr>
        <p:spPr>
          <a:xfrm>
            <a:off x="4873656" y="-948107"/>
            <a:ext cx="3672459" cy="9146334"/>
          </a:xfrm>
          <a:prstGeom prst="roundRect">
            <a:avLst>
              <a:gd name="adj" fmla="val 6942"/>
            </a:avLst>
          </a:prstGeom>
          <a:solidFill>
            <a:srgbClr val="0097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8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B91265F-107A-B94A-9C63-D1D578B4C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09" y="491846"/>
            <a:ext cx="6703695" cy="876446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audience (Accent)">
            <a:extLst>
              <a:ext uri="{FF2B5EF4-FFF2-40B4-BE49-F238E27FC236}">
                <a16:creationId xmlns:a16="http://schemas.microsoft.com/office/drawing/2014/main" id="{C4F08BA9-AA50-1648-A255-5CA95DEDD3DF}"/>
              </a:ext>
            </a:extLst>
          </p:cNvPr>
          <p:cNvSpPr txBox="1"/>
          <p:nvPr userDrawn="1"/>
        </p:nvSpPr>
        <p:spPr>
          <a:xfrm>
            <a:off x="7094106" y="9289168"/>
            <a:ext cx="443027" cy="420218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6153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765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6153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65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172A707-E992-0301-F811-C54C2F75F1F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074175" y="1906017"/>
            <a:ext cx="2550319" cy="13547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>
                <a:schemeClr val="accent1"/>
              </a:buClr>
              <a:buNone/>
              <a:defRPr sz="1211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1473" indent="0">
              <a:buClr>
                <a:schemeClr val="accent1"/>
              </a:buClr>
              <a:buNone/>
              <a:defRPr/>
            </a:lvl2pPr>
            <a:lvl3pPr marL="582945" indent="0">
              <a:buClr>
                <a:schemeClr val="accent1"/>
              </a:buClr>
              <a:buNone/>
              <a:defRPr/>
            </a:lvl3pPr>
            <a:lvl4pPr marL="874417" indent="0">
              <a:buClr>
                <a:schemeClr val="accent1"/>
              </a:buClr>
              <a:buNone/>
              <a:defRPr/>
            </a:lvl4pPr>
            <a:lvl5pPr marL="1165889" indent="0">
              <a:buClr>
                <a:schemeClr val="accent1"/>
              </a:buCl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0372E13-B8D1-27CA-DD97-EE4C8FD23C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7509" y="1892006"/>
            <a:ext cx="4143062" cy="56671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582945" rtl="0" eaLnBrk="1" fontAlgn="auto" latinLnBrk="0" hangingPunct="1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211" b="1">
                <a:solidFill>
                  <a:srgbClr val="0E94BA"/>
                </a:solidFill>
              </a:defRPr>
            </a:lvl1pPr>
            <a:lvl2pPr marL="291473" indent="0">
              <a:buNone/>
              <a:defRPr sz="1275" b="1"/>
            </a:lvl2pPr>
            <a:lvl3pPr marL="582945" indent="0">
              <a:buNone/>
              <a:defRPr sz="1148" b="1"/>
            </a:lvl3pPr>
            <a:lvl4pPr marL="874417" indent="0">
              <a:buNone/>
              <a:defRPr sz="1020" b="1"/>
            </a:lvl4pPr>
            <a:lvl5pPr marL="1165889" indent="0">
              <a:buNone/>
              <a:defRPr sz="1020" b="1"/>
            </a:lvl5pPr>
            <a:lvl6pPr marL="1457361" indent="0">
              <a:buNone/>
              <a:defRPr sz="1020" b="1"/>
            </a:lvl6pPr>
            <a:lvl7pPr marL="1748833" indent="0">
              <a:buNone/>
              <a:defRPr sz="1020" b="1"/>
            </a:lvl7pPr>
            <a:lvl8pPr marL="2040306" indent="0">
              <a:buNone/>
              <a:defRPr sz="1020" b="1"/>
            </a:lvl8pPr>
            <a:lvl9pPr marL="2331779" indent="0">
              <a:buNone/>
              <a:defRPr sz="10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712887BF-5CE7-B4BB-3B92-5FC75B472A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7509" y="2626698"/>
            <a:ext cx="4143062" cy="5404062"/>
          </a:xfrm>
          <a:prstGeom prst="rect">
            <a:avLst/>
          </a:prstGeom>
        </p:spPr>
        <p:txBody>
          <a:bodyPr/>
          <a:lstStyle>
            <a:lvl1pPr>
              <a:defRPr sz="121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9345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person, indoor, wall&#10;&#10;Description automatically generated">
            <a:extLst>
              <a:ext uri="{FF2B5EF4-FFF2-40B4-BE49-F238E27FC236}">
                <a16:creationId xmlns:a16="http://schemas.microsoft.com/office/drawing/2014/main" id="{3FC7D703-A310-0D4E-8B8B-98A502E722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23" t="10722" r="43826" b="287"/>
          <a:stretch/>
        </p:blipFill>
        <p:spPr>
          <a:xfrm>
            <a:off x="4879792" y="0"/>
            <a:ext cx="2892609" cy="819822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B91265F-107A-B94A-9C63-D1D578B4C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09" y="491844"/>
            <a:ext cx="4280733" cy="1089478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audience (Accent)">
            <a:extLst>
              <a:ext uri="{FF2B5EF4-FFF2-40B4-BE49-F238E27FC236}">
                <a16:creationId xmlns:a16="http://schemas.microsoft.com/office/drawing/2014/main" id="{7FCE8B1B-6B33-F342-AAA7-EC1654769850}"/>
              </a:ext>
            </a:extLst>
          </p:cNvPr>
          <p:cNvSpPr txBox="1"/>
          <p:nvPr userDrawn="1"/>
        </p:nvSpPr>
        <p:spPr>
          <a:xfrm>
            <a:off x="7094106" y="9289168"/>
            <a:ext cx="443027" cy="420218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6153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765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6153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65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C40722D-A6CB-1E7E-989F-C8B44E8A49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7509" y="1892006"/>
            <a:ext cx="4143062" cy="5404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11"/>
            </a:lvl1pPr>
            <a:lvl2pPr marL="291473" indent="0">
              <a:buNone/>
              <a:defRPr/>
            </a:lvl2pPr>
            <a:lvl3pPr marL="582945" indent="0">
              <a:buNone/>
              <a:defRPr/>
            </a:lvl3pPr>
            <a:lvl4pPr marL="874417" indent="0">
              <a:buNone/>
              <a:defRPr/>
            </a:lvl4pPr>
            <a:lvl5pPr marL="116588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65089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18DF6284-D23B-D749-A94E-2F20C43118CD}"/>
              </a:ext>
            </a:extLst>
          </p:cNvPr>
          <p:cNvSpPr/>
          <p:nvPr userDrawn="1"/>
        </p:nvSpPr>
        <p:spPr>
          <a:xfrm rot="1176639">
            <a:off x="4858126" y="-9380202"/>
            <a:ext cx="4993536" cy="11590935"/>
          </a:xfrm>
          <a:prstGeom prst="ellipse">
            <a:avLst/>
          </a:prstGeom>
          <a:noFill/>
          <a:ln w="22225">
            <a:solidFill>
              <a:srgbClr val="0097BE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8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84A5F4B-1C2B-9C42-A554-566A0BD76533}"/>
              </a:ext>
            </a:extLst>
          </p:cNvPr>
          <p:cNvSpPr/>
          <p:nvPr userDrawn="1"/>
        </p:nvSpPr>
        <p:spPr>
          <a:xfrm rot="1176639">
            <a:off x="4236613" y="-10043742"/>
            <a:ext cx="4993536" cy="11590935"/>
          </a:xfrm>
          <a:prstGeom prst="ellipse">
            <a:avLst/>
          </a:prstGeom>
          <a:noFill/>
          <a:ln w="22225">
            <a:solidFill>
              <a:srgbClr val="0097BE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8"/>
          </a:p>
        </p:txBody>
      </p:sp>
      <p:sp>
        <p:nvSpPr>
          <p:cNvPr id="19" name="audience (Accent)">
            <a:extLst>
              <a:ext uri="{FF2B5EF4-FFF2-40B4-BE49-F238E27FC236}">
                <a16:creationId xmlns:a16="http://schemas.microsoft.com/office/drawing/2014/main" id="{E09B97E9-306E-254E-BC7E-CC2897D0EDC5}"/>
              </a:ext>
            </a:extLst>
          </p:cNvPr>
          <p:cNvSpPr txBox="1"/>
          <p:nvPr userDrawn="1"/>
        </p:nvSpPr>
        <p:spPr>
          <a:xfrm>
            <a:off x="7094106" y="9289168"/>
            <a:ext cx="443027" cy="420218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6153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765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6153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65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1704686-D1C3-AD4E-A79A-1C6E0881A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09" y="491844"/>
            <a:ext cx="4280733" cy="1089478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56B51455-6363-3C54-AB41-5A596E79AA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7509" y="1892006"/>
            <a:ext cx="4143062" cy="5404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11"/>
            </a:lvl1pPr>
            <a:lvl2pPr marL="291473" indent="0">
              <a:buNone/>
              <a:defRPr/>
            </a:lvl2pPr>
            <a:lvl3pPr marL="582945" indent="0">
              <a:buNone/>
              <a:defRPr/>
            </a:lvl3pPr>
            <a:lvl4pPr marL="874417" indent="0">
              <a:buNone/>
              <a:defRPr/>
            </a:lvl4pPr>
            <a:lvl5pPr marL="116588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714D4571-D2D2-3E20-7AE8-5A4533EC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396"/>
          <a:stretch/>
        </p:blipFill>
        <p:spPr>
          <a:xfrm>
            <a:off x="4478847" y="1814285"/>
            <a:ext cx="3293555" cy="555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478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dience (Accent)">
            <a:extLst>
              <a:ext uri="{FF2B5EF4-FFF2-40B4-BE49-F238E27FC236}">
                <a16:creationId xmlns:a16="http://schemas.microsoft.com/office/drawing/2014/main" id="{587E2D24-499B-5B4E-8800-889CAB2716E7}"/>
              </a:ext>
            </a:extLst>
          </p:cNvPr>
          <p:cNvSpPr txBox="1"/>
          <p:nvPr userDrawn="1"/>
        </p:nvSpPr>
        <p:spPr>
          <a:xfrm>
            <a:off x="7094106" y="9289168"/>
            <a:ext cx="443027" cy="420218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6153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765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6153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65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8B6421-0D27-0B45-9772-35419F20E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09" y="491844"/>
            <a:ext cx="4280733" cy="1089478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C291BE0-E552-2B70-434C-36372F06A5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17960" y="491279"/>
            <a:ext cx="2018114" cy="108966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168" b="1">
                <a:solidFill>
                  <a:srgbClr val="CCCCCC"/>
                </a:solidFill>
              </a:defRPr>
            </a:lvl1pPr>
            <a:lvl2pPr marL="291473" indent="0">
              <a:buNone/>
              <a:defRPr sz="2168" b="1">
                <a:solidFill>
                  <a:srgbClr val="CCCCCC"/>
                </a:solidFill>
              </a:defRPr>
            </a:lvl2pPr>
            <a:lvl3pPr marL="582945" indent="0">
              <a:buNone/>
              <a:defRPr sz="2168" b="1">
                <a:solidFill>
                  <a:srgbClr val="CCCCCC"/>
                </a:solidFill>
              </a:defRPr>
            </a:lvl3pPr>
            <a:lvl4pPr marL="874417" indent="0">
              <a:buNone/>
              <a:defRPr sz="2168" b="1">
                <a:solidFill>
                  <a:srgbClr val="CCCCCC"/>
                </a:solidFill>
              </a:defRPr>
            </a:lvl4pPr>
            <a:lvl5pPr marL="1165889" indent="0">
              <a:buNone/>
              <a:defRPr sz="2168" b="1">
                <a:solidFill>
                  <a:srgbClr val="CCCCCC"/>
                </a:solidFill>
              </a:defRPr>
            </a:lvl5pPr>
          </a:lstStyle>
          <a:p>
            <a:pPr lvl="0"/>
            <a:r>
              <a:rPr lang="en-US"/>
              <a:t>PK-12</a:t>
            </a:r>
          </a:p>
        </p:txBody>
      </p:sp>
    </p:spTree>
    <p:extLst>
      <p:ext uri="{BB962C8B-B14F-4D97-AF65-F5344CB8AC3E}">
        <p14:creationId xmlns:p14="http://schemas.microsoft.com/office/powerpoint/2010/main" val="11429645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dience (Accent)">
            <a:extLst>
              <a:ext uri="{FF2B5EF4-FFF2-40B4-BE49-F238E27FC236}">
                <a16:creationId xmlns:a16="http://schemas.microsoft.com/office/drawing/2014/main" id="{587E2D24-499B-5B4E-8800-889CAB2716E7}"/>
              </a:ext>
            </a:extLst>
          </p:cNvPr>
          <p:cNvSpPr txBox="1"/>
          <p:nvPr userDrawn="1"/>
        </p:nvSpPr>
        <p:spPr>
          <a:xfrm>
            <a:off x="7094106" y="9289168"/>
            <a:ext cx="443027" cy="420218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6153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765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6153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65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8B6421-0D27-0B45-9772-35419F20E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09" y="491844"/>
            <a:ext cx="4280733" cy="1089478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E15DF507-1C21-8E49-BAAE-F812D9A3DB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38240751"/>
              </p:ext>
            </p:extLst>
          </p:nvPr>
        </p:nvGraphicFramePr>
        <p:xfrm>
          <a:off x="417509" y="2171854"/>
          <a:ext cx="6918708" cy="60150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6236">
                  <a:extLst>
                    <a:ext uri="{9D8B030D-6E8A-4147-A177-3AD203B41FA5}">
                      <a16:colId xmlns:a16="http://schemas.microsoft.com/office/drawing/2014/main" val="1308183255"/>
                    </a:ext>
                  </a:extLst>
                </a:gridCol>
                <a:gridCol w="2306236">
                  <a:extLst>
                    <a:ext uri="{9D8B030D-6E8A-4147-A177-3AD203B41FA5}">
                      <a16:colId xmlns:a16="http://schemas.microsoft.com/office/drawing/2014/main" val="3528176026"/>
                    </a:ext>
                  </a:extLst>
                </a:gridCol>
                <a:gridCol w="2306236">
                  <a:extLst>
                    <a:ext uri="{9D8B030D-6E8A-4147-A177-3AD203B41FA5}">
                      <a16:colId xmlns:a16="http://schemas.microsoft.com/office/drawing/2014/main" val="3487863146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algn="ctr"/>
                      <a:endParaRPr lang="en-US" sz="15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93" marR="58293" marT="67056" marB="67056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 1</a:t>
                      </a:r>
                    </a:p>
                  </a:txBody>
                  <a:tcPr marL="58293" marR="58293" marT="67056" marB="67056" anchor="ctr">
                    <a:solidFill>
                      <a:srgbClr val="84B6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 2</a:t>
                      </a:r>
                    </a:p>
                  </a:txBody>
                  <a:tcPr marL="58293" marR="58293" marT="67056" marB="67056" anchor="ctr">
                    <a:solidFill>
                      <a:srgbClr val="0097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3715034"/>
                  </a:ext>
                </a:extLst>
              </a:tr>
              <a:tr h="1293571">
                <a:tc>
                  <a:txBody>
                    <a:bodyPr/>
                    <a:lstStyle/>
                    <a:p>
                      <a:pPr algn="l"/>
                      <a:r>
                        <a:rPr lang="en-US" sz="2600" b="1">
                          <a:solidFill>
                            <a:srgbClr val="0A3C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sz="1500" b="1">
                        <a:solidFill>
                          <a:srgbClr val="0A3C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6586" marR="58293" marT="67056" marB="67056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sz="1500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6586" marR="58293" marT="67056" marB="67056" anchor="ctr">
                    <a:solidFill>
                      <a:srgbClr val="84B65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sz="1500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6586" marR="58293" marT="67056" marB="67056" anchor="ctr">
                    <a:solidFill>
                      <a:srgbClr val="0097BE">
                        <a:alpha val="101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769137"/>
                  </a:ext>
                </a:extLst>
              </a:tr>
              <a:tr h="1523870">
                <a:tc>
                  <a:txBody>
                    <a:bodyPr/>
                    <a:lstStyle/>
                    <a:p>
                      <a:pPr algn="l"/>
                      <a:r>
                        <a:rPr lang="en-US" sz="2600" b="1">
                          <a:solidFill>
                            <a:srgbClr val="0A3C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sz="1500" b="1">
                        <a:solidFill>
                          <a:srgbClr val="0A3C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6586" marR="58293" marT="67056" marB="67056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sz="1500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sz="150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6586" marR="58293" marT="67056" marB="67056" anchor="ctr">
                    <a:solidFill>
                      <a:srgbClr val="84B65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sz="1500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sz="150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6586" marR="58293" marT="67056" marB="67056" anchor="ctr">
                    <a:solidFill>
                      <a:srgbClr val="0097BE">
                        <a:alpha val="101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969554"/>
                  </a:ext>
                </a:extLst>
              </a:tr>
              <a:tr h="1293571">
                <a:tc>
                  <a:txBody>
                    <a:bodyPr/>
                    <a:lstStyle/>
                    <a:p>
                      <a:pPr algn="l"/>
                      <a:r>
                        <a:rPr lang="en-US" sz="2600" b="1">
                          <a:solidFill>
                            <a:srgbClr val="0A3C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sz="1500" b="1">
                        <a:solidFill>
                          <a:srgbClr val="0A3C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6586" marR="58293" marT="67056" marB="67056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sz="1500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sz="150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6586" marR="58293" marT="67056" marB="67056" anchor="ctr">
                    <a:solidFill>
                      <a:srgbClr val="84B65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sz="1500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sz="150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6586" marR="58293" marT="67056" marB="67056" anchor="ctr">
                    <a:solidFill>
                      <a:srgbClr val="0097BE">
                        <a:alpha val="101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741979"/>
                  </a:ext>
                </a:extLst>
              </a:tr>
              <a:tr h="1293571">
                <a:tc>
                  <a:txBody>
                    <a:bodyPr/>
                    <a:lstStyle/>
                    <a:p>
                      <a:pPr algn="l"/>
                      <a:r>
                        <a:rPr lang="en-US" sz="2600" b="1">
                          <a:solidFill>
                            <a:srgbClr val="0A3C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sz="1500" b="1">
                        <a:solidFill>
                          <a:srgbClr val="0A3C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6586" marR="58293" marT="67056" marB="67056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sz="1500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sz="150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6586" marR="58293" marT="67056" marB="67056" anchor="ctr">
                    <a:solidFill>
                      <a:srgbClr val="84B65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sz="1500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sz="150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6586" marR="58293" marT="67056" marB="67056" anchor="ctr">
                    <a:solidFill>
                      <a:srgbClr val="0097BE">
                        <a:alpha val="101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9947537"/>
                  </a:ext>
                </a:extLst>
              </a:tr>
            </a:tbl>
          </a:graphicData>
        </a:graphic>
      </p:graphicFrame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FA14F31-4FBA-62AD-F5A0-E14979E647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17960" y="491279"/>
            <a:ext cx="2018114" cy="108966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168" b="1">
                <a:solidFill>
                  <a:srgbClr val="CCCCCC"/>
                </a:solidFill>
              </a:defRPr>
            </a:lvl1pPr>
            <a:lvl2pPr marL="291473" indent="0">
              <a:buNone/>
              <a:defRPr sz="2168" b="1">
                <a:solidFill>
                  <a:srgbClr val="CCCCCC"/>
                </a:solidFill>
              </a:defRPr>
            </a:lvl2pPr>
            <a:lvl3pPr marL="582945" indent="0">
              <a:buNone/>
              <a:defRPr sz="2168" b="1">
                <a:solidFill>
                  <a:srgbClr val="CCCCCC"/>
                </a:solidFill>
              </a:defRPr>
            </a:lvl3pPr>
            <a:lvl4pPr marL="874417" indent="0">
              <a:buNone/>
              <a:defRPr sz="2168" b="1">
                <a:solidFill>
                  <a:srgbClr val="CCCCCC"/>
                </a:solidFill>
              </a:defRPr>
            </a:lvl4pPr>
            <a:lvl5pPr marL="1165889" indent="0">
              <a:buNone/>
              <a:defRPr sz="2168" b="1">
                <a:solidFill>
                  <a:srgbClr val="CCCCCC"/>
                </a:solidFill>
              </a:defRPr>
            </a:lvl5pPr>
          </a:lstStyle>
          <a:p>
            <a:pPr lvl="0"/>
            <a:r>
              <a:rPr lang="en-US"/>
              <a:t>PK-12</a:t>
            </a:r>
          </a:p>
        </p:txBody>
      </p:sp>
    </p:spTree>
    <p:extLst>
      <p:ext uri="{BB962C8B-B14F-4D97-AF65-F5344CB8AC3E}">
        <p14:creationId xmlns:p14="http://schemas.microsoft.com/office/powerpoint/2010/main" val="30503023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dience (Accent)">
            <a:extLst>
              <a:ext uri="{FF2B5EF4-FFF2-40B4-BE49-F238E27FC236}">
                <a16:creationId xmlns:a16="http://schemas.microsoft.com/office/drawing/2014/main" id="{587E2D24-499B-5B4E-8800-889CAB2716E7}"/>
              </a:ext>
            </a:extLst>
          </p:cNvPr>
          <p:cNvSpPr txBox="1"/>
          <p:nvPr userDrawn="1"/>
        </p:nvSpPr>
        <p:spPr>
          <a:xfrm>
            <a:off x="7094106" y="9289168"/>
            <a:ext cx="443027" cy="420218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6153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765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6153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65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8B6421-0D27-0B45-9772-35419F20E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09" y="491844"/>
            <a:ext cx="4280733" cy="1089478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E15DF507-1C21-8E49-BAAE-F812D9A3DB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954719531"/>
              </p:ext>
            </p:extLst>
          </p:nvPr>
        </p:nvGraphicFramePr>
        <p:xfrm>
          <a:off x="417507" y="2171852"/>
          <a:ext cx="6918708" cy="57847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9678">
                  <a:extLst>
                    <a:ext uri="{9D8B030D-6E8A-4147-A177-3AD203B41FA5}">
                      <a16:colId xmlns:a16="http://schemas.microsoft.com/office/drawing/2014/main" val="1308183255"/>
                    </a:ext>
                  </a:extLst>
                </a:gridCol>
                <a:gridCol w="1729678">
                  <a:extLst>
                    <a:ext uri="{9D8B030D-6E8A-4147-A177-3AD203B41FA5}">
                      <a16:colId xmlns:a16="http://schemas.microsoft.com/office/drawing/2014/main" val="3528176026"/>
                    </a:ext>
                  </a:extLst>
                </a:gridCol>
                <a:gridCol w="1729678">
                  <a:extLst>
                    <a:ext uri="{9D8B030D-6E8A-4147-A177-3AD203B41FA5}">
                      <a16:colId xmlns:a16="http://schemas.microsoft.com/office/drawing/2014/main" val="3487863146"/>
                    </a:ext>
                  </a:extLst>
                </a:gridCol>
                <a:gridCol w="1729678">
                  <a:extLst>
                    <a:ext uri="{9D8B030D-6E8A-4147-A177-3AD203B41FA5}">
                      <a16:colId xmlns:a16="http://schemas.microsoft.com/office/drawing/2014/main" val="1861272213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algn="ctr"/>
                      <a:endParaRPr lang="en-US" sz="15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293" marR="58293" marT="67056" marB="67056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 1</a:t>
                      </a:r>
                    </a:p>
                  </a:txBody>
                  <a:tcPr marL="58293" marR="58293" marT="67056" marB="67056" anchor="ctr">
                    <a:solidFill>
                      <a:srgbClr val="84B6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 2</a:t>
                      </a:r>
                    </a:p>
                  </a:txBody>
                  <a:tcPr marL="58293" marR="58293" marT="67056" marB="67056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 3</a:t>
                      </a:r>
                    </a:p>
                  </a:txBody>
                  <a:tcPr marL="58293" marR="58293" marT="67056" marB="67056" anchor="ctr">
                    <a:solidFill>
                      <a:srgbClr val="0A3C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3715034"/>
                  </a:ext>
                </a:extLst>
              </a:tr>
              <a:tr h="1293571">
                <a:tc>
                  <a:txBody>
                    <a:bodyPr/>
                    <a:lstStyle/>
                    <a:p>
                      <a:pPr algn="l"/>
                      <a:r>
                        <a:rPr lang="en-US" sz="2600" b="1">
                          <a:solidFill>
                            <a:srgbClr val="0A3C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sz="1500" b="1">
                        <a:solidFill>
                          <a:srgbClr val="0A3C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6586" marR="58293" marT="67056" marB="67056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sz="1500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6586" marR="58293" marT="67056" marB="67056" anchor="ctr">
                    <a:solidFill>
                      <a:srgbClr val="84B65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sz="1500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6586" marR="58293" marT="67056" marB="67056" anchor="ctr">
                    <a:solidFill>
                      <a:srgbClr val="0097BE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sz="1500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6586" marR="58293" marT="67056" marB="67056" anchor="ctr">
                    <a:solidFill>
                      <a:srgbClr val="0A3C55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769137"/>
                  </a:ext>
                </a:extLst>
              </a:tr>
              <a:tr h="1293571">
                <a:tc>
                  <a:txBody>
                    <a:bodyPr/>
                    <a:lstStyle/>
                    <a:p>
                      <a:pPr algn="l"/>
                      <a:r>
                        <a:rPr lang="en-US" sz="2600" b="1">
                          <a:solidFill>
                            <a:srgbClr val="0A3C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sz="1500" b="1">
                        <a:solidFill>
                          <a:srgbClr val="0A3C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6586" marR="58293" marT="67056" marB="67056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sz="1500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sz="150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6586" marR="58293" marT="67056" marB="67056" anchor="ctr">
                    <a:solidFill>
                      <a:srgbClr val="84B65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sz="1500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sz="150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6586" marR="58293" marT="67056" marB="67056" anchor="ctr">
                    <a:solidFill>
                      <a:srgbClr val="0097BE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sz="1500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6586" marR="58293" marT="67056" marB="67056" anchor="ctr">
                    <a:solidFill>
                      <a:srgbClr val="0A3C55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969554"/>
                  </a:ext>
                </a:extLst>
              </a:tr>
              <a:tr h="1293571">
                <a:tc>
                  <a:txBody>
                    <a:bodyPr/>
                    <a:lstStyle/>
                    <a:p>
                      <a:pPr algn="l"/>
                      <a:r>
                        <a:rPr lang="en-US" sz="2600" b="1">
                          <a:solidFill>
                            <a:srgbClr val="0A3C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sz="1500" b="1">
                        <a:solidFill>
                          <a:srgbClr val="0A3C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6586" marR="58293" marT="67056" marB="67056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sz="1500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sz="150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6586" marR="58293" marT="67056" marB="67056" anchor="ctr">
                    <a:solidFill>
                      <a:srgbClr val="84B65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sz="1500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sz="150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6586" marR="58293" marT="67056" marB="67056" anchor="ctr">
                    <a:solidFill>
                      <a:srgbClr val="0097BE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sz="1500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6586" marR="58293" marT="67056" marB="67056" anchor="ctr">
                    <a:solidFill>
                      <a:srgbClr val="0A3C55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741979"/>
                  </a:ext>
                </a:extLst>
              </a:tr>
              <a:tr h="1293571">
                <a:tc>
                  <a:txBody>
                    <a:bodyPr/>
                    <a:lstStyle/>
                    <a:p>
                      <a:pPr algn="l"/>
                      <a:r>
                        <a:rPr lang="en-US" sz="2600" b="1">
                          <a:solidFill>
                            <a:srgbClr val="0A3C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sz="1500" b="1">
                        <a:solidFill>
                          <a:srgbClr val="0A3C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6586" marR="58293" marT="67056" marB="67056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sz="1500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sz="150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6586" marR="58293" marT="67056" marB="67056" anchor="ctr">
                    <a:solidFill>
                      <a:srgbClr val="84B65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sz="1500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sz="150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6586" marR="58293" marT="67056" marB="67056" anchor="ctr">
                    <a:solidFill>
                      <a:srgbClr val="0097BE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sz="1500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6586" marR="58293" marT="67056" marB="67056" anchor="ctr">
                    <a:solidFill>
                      <a:srgbClr val="0A3C55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9947537"/>
                  </a:ext>
                </a:extLst>
              </a:tr>
            </a:tbl>
          </a:graphicData>
        </a:graphic>
      </p:graphicFrame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0C2BCD0-B533-1964-BB9F-B56696A75E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17960" y="491279"/>
            <a:ext cx="2018114" cy="108966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168" b="1">
                <a:solidFill>
                  <a:srgbClr val="CCCCCC"/>
                </a:solidFill>
              </a:defRPr>
            </a:lvl1pPr>
            <a:lvl2pPr marL="291473" indent="0">
              <a:buNone/>
              <a:defRPr sz="2168" b="1">
                <a:solidFill>
                  <a:srgbClr val="CCCCCC"/>
                </a:solidFill>
              </a:defRPr>
            </a:lvl2pPr>
            <a:lvl3pPr marL="582945" indent="0">
              <a:buNone/>
              <a:defRPr sz="2168" b="1">
                <a:solidFill>
                  <a:srgbClr val="CCCCCC"/>
                </a:solidFill>
              </a:defRPr>
            </a:lvl3pPr>
            <a:lvl4pPr marL="874417" indent="0">
              <a:buNone/>
              <a:defRPr sz="2168" b="1">
                <a:solidFill>
                  <a:srgbClr val="CCCCCC"/>
                </a:solidFill>
              </a:defRPr>
            </a:lvl4pPr>
            <a:lvl5pPr marL="1165889" indent="0">
              <a:buNone/>
              <a:defRPr sz="2168" b="1">
                <a:solidFill>
                  <a:srgbClr val="CCCCCC"/>
                </a:solidFill>
              </a:defRPr>
            </a:lvl5pPr>
          </a:lstStyle>
          <a:p>
            <a:pPr lvl="0"/>
            <a:r>
              <a:rPr lang="en-US"/>
              <a:t>PK-12</a:t>
            </a:r>
          </a:p>
        </p:txBody>
      </p:sp>
    </p:spTree>
    <p:extLst>
      <p:ext uri="{BB962C8B-B14F-4D97-AF65-F5344CB8AC3E}">
        <p14:creationId xmlns:p14="http://schemas.microsoft.com/office/powerpoint/2010/main" val="26357519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75FFD-5498-D440-8D3A-53599A7E9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09" y="491846"/>
            <a:ext cx="6703695" cy="876446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92E453-8C9C-9346-8569-A48FA385F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664" y="1832399"/>
            <a:ext cx="3288089" cy="120840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403" b="1"/>
            </a:lvl1pPr>
            <a:lvl2pPr marL="291473" indent="0">
              <a:buNone/>
              <a:defRPr sz="1275" b="1"/>
            </a:lvl2pPr>
            <a:lvl3pPr marL="582945" indent="0">
              <a:buNone/>
              <a:defRPr sz="1148" b="1"/>
            </a:lvl3pPr>
            <a:lvl4pPr marL="874417" indent="0">
              <a:buNone/>
              <a:defRPr sz="1020" b="1"/>
            </a:lvl4pPr>
            <a:lvl5pPr marL="1165889" indent="0">
              <a:buNone/>
              <a:defRPr sz="1020" b="1"/>
            </a:lvl5pPr>
            <a:lvl6pPr marL="1457361" indent="0">
              <a:buNone/>
              <a:defRPr sz="1020" b="1"/>
            </a:lvl6pPr>
            <a:lvl7pPr marL="1748833" indent="0">
              <a:buNone/>
              <a:defRPr sz="1020" b="1"/>
            </a:lvl7pPr>
            <a:lvl8pPr marL="2040306" indent="0">
              <a:buNone/>
              <a:defRPr sz="1020" b="1"/>
            </a:lvl8pPr>
            <a:lvl9pPr marL="2331779" indent="0">
              <a:buNone/>
              <a:defRPr sz="10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24CF03-F9FD-5048-85F1-7C2D0DE5C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664" y="3040804"/>
            <a:ext cx="3288089" cy="54040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B6A8C9-C2DB-CC47-90AA-1143E57897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031935" y="1832399"/>
            <a:ext cx="3304282" cy="120840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403" b="1"/>
            </a:lvl1pPr>
            <a:lvl2pPr marL="291473" indent="0">
              <a:buNone/>
              <a:defRPr sz="1275" b="1"/>
            </a:lvl2pPr>
            <a:lvl3pPr marL="582945" indent="0">
              <a:buNone/>
              <a:defRPr sz="1148" b="1"/>
            </a:lvl3pPr>
            <a:lvl4pPr marL="874417" indent="0">
              <a:buNone/>
              <a:defRPr sz="1020" b="1"/>
            </a:lvl4pPr>
            <a:lvl5pPr marL="1165889" indent="0">
              <a:buNone/>
              <a:defRPr sz="1020" b="1"/>
            </a:lvl5pPr>
            <a:lvl6pPr marL="1457361" indent="0">
              <a:buNone/>
              <a:defRPr sz="1020" b="1"/>
            </a:lvl6pPr>
            <a:lvl7pPr marL="1748833" indent="0">
              <a:buNone/>
              <a:defRPr sz="1020" b="1"/>
            </a:lvl7pPr>
            <a:lvl8pPr marL="2040306" indent="0">
              <a:buNone/>
              <a:defRPr sz="1020" b="1"/>
            </a:lvl8pPr>
            <a:lvl9pPr marL="2331779" indent="0">
              <a:buNone/>
              <a:defRPr sz="10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C040D3-276B-6C4C-93A9-666EB6EF06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031935" y="3040804"/>
            <a:ext cx="3304282" cy="54040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audience (Accent)">
            <a:extLst>
              <a:ext uri="{FF2B5EF4-FFF2-40B4-BE49-F238E27FC236}">
                <a16:creationId xmlns:a16="http://schemas.microsoft.com/office/drawing/2014/main" id="{587E2D24-499B-5B4E-8800-889CAB2716E7}"/>
              </a:ext>
            </a:extLst>
          </p:cNvPr>
          <p:cNvSpPr txBox="1"/>
          <p:nvPr userDrawn="1"/>
        </p:nvSpPr>
        <p:spPr>
          <a:xfrm>
            <a:off x="7094106" y="9289168"/>
            <a:ext cx="443027" cy="420218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6153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765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6153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65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4641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0500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1013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260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45768FC-3C8B-AE4E-A1EF-7A317C9E1C7A}"/>
              </a:ext>
            </a:extLst>
          </p:cNvPr>
          <p:cNvSpPr/>
          <p:nvPr userDrawn="1"/>
        </p:nvSpPr>
        <p:spPr>
          <a:xfrm>
            <a:off x="3482462" y="-4055625"/>
            <a:ext cx="4719447" cy="11926401"/>
          </a:xfrm>
          <a:prstGeom prst="roundRect">
            <a:avLst>
              <a:gd name="adj" fmla="val 9411"/>
            </a:avLst>
          </a:prstGeom>
          <a:solidFill>
            <a:srgbClr val="FAA51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8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DFF207F-39B6-B441-AC24-64F765759E10}"/>
              </a:ext>
            </a:extLst>
          </p:cNvPr>
          <p:cNvCxnSpPr>
            <a:cxnSpLocks/>
          </p:cNvCxnSpPr>
          <p:nvPr userDrawn="1"/>
        </p:nvCxnSpPr>
        <p:spPr>
          <a:xfrm>
            <a:off x="3894169" y="1888982"/>
            <a:ext cx="352549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8C2E2B9-A07E-CD59-6152-FDCFAD7360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32835" y="2280720"/>
            <a:ext cx="3886200" cy="29337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78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91473" indent="0">
              <a:buNone/>
              <a:defRPr sz="2678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582945" indent="0">
              <a:buNone/>
              <a:defRPr sz="2678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874417" indent="0">
              <a:buNone/>
              <a:defRPr sz="2678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165889" indent="0">
              <a:buNone/>
              <a:defRPr sz="2678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US" sz="2678" baseline="0">
                <a:solidFill>
                  <a:schemeClr val="bg1"/>
                </a:solidFill>
                <a:latin typeface="Georgia" panose="02040502050405020303" pitchFamily="18" charset="0"/>
              </a:rPr>
              <a:t>Dynamic, experiential learning proven to change student lives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6D3E85F-8B02-D204-98C0-EA5C7168AA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32029" y="5659358"/>
            <a:ext cx="3895581" cy="9290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2131315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4697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7001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3093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6323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4936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2282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5995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19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8380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C794EF1-748C-5D4E-ADFD-82121801C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09" y="491846"/>
            <a:ext cx="6703695" cy="876446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audience (Accent)">
            <a:extLst>
              <a:ext uri="{FF2B5EF4-FFF2-40B4-BE49-F238E27FC236}">
                <a16:creationId xmlns:a16="http://schemas.microsoft.com/office/drawing/2014/main" id="{F30490B7-F0BB-2943-9187-CEB84EE14211}"/>
              </a:ext>
            </a:extLst>
          </p:cNvPr>
          <p:cNvSpPr txBox="1"/>
          <p:nvPr userDrawn="1"/>
        </p:nvSpPr>
        <p:spPr>
          <a:xfrm>
            <a:off x="7094106" y="9289168"/>
            <a:ext cx="443027" cy="420218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6153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765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6153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65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B39CE7E-83C2-F94F-B7D5-A1143AEF3406}"/>
              </a:ext>
            </a:extLst>
          </p:cNvPr>
          <p:cNvSpPr/>
          <p:nvPr userDrawn="1"/>
        </p:nvSpPr>
        <p:spPr>
          <a:xfrm rot="1176639">
            <a:off x="4880549" y="-9432783"/>
            <a:ext cx="4993536" cy="11590935"/>
          </a:xfrm>
          <a:prstGeom prst="ellipse">
            <a:avLst/>
          </a:prstGeom>
          <a:noFill/>
          <a:ln w="22225">
            <a:solidFill>
              <a:srgbClr val="0097BE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8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319C71-F876-3E4D-A6FB-2C9E4B048B11}"/>
              </a:ext>
            </a:extLst>
          </p:cNvPr>
          <p:cNvSpPr/>
          <p:nvPr userDrawn="1"/>
        </p:nvSpPr>
        <p:spPr>
          <a:xfrm rot="1176639">
            <a:off x="4259036" y="-10136356"/>
            <a:ext cx="4993536" cy="11590935"/>
          </a:xfrm>
          <a:prstGeom prst="ellipse">
            <a:avLst/>
          </a:prstGeom>
          <a:noFill/>
          <a:ln w="22225">
            <a:solidFill>
              <a:srgbClr val="0097BE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8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A0AE3B0-FCA0-B4E0-0E53-86A8A731F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7509" y="1892006"/>
            <a:ext cx="5917570" cy="56671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582945" rtl="0" eaLnBrk="1" fontAlgn="auto" latinLnBrk="0" hangingPunct="1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211" b="1">
                <a:solidFill>
                  <a:srgbClr val="0E94BA"/>
                </a:solidFill>
              </a:defRPr>
            </a:lvl1pPr>
            <a:lvl2pPr marL="291473" indent="0">
              <a:buNone/>
              <a:defRPr sz="1275" b="1"/>
            </a:lvl2pPr>
            <a:lvl3pPr marL="582945" indent="0">
              <a:buNone/>
              <a:defRPr sz="1148" b="1"/>
            </a:lvl3pPr>
            <a:lvl4pPr marL="874417" indent="0">
              <a:buNone/>
              <a:defRPr sz="1020" b="1"/>
            </a:lvl4pPr>
            <a:lvl5pPr marL="1165889" indent="0">
              <a:buNone/>
              <a:defRPr sz="1020" b="1"/>
            </a:lvl5pPr>
            <a:lvl6pPr marL="1457361" indent="0">
              <a:buNone/>
              <a:defRPr sz="1020" b="1"/>
            </a:lvl6pPr>
            <a:lvl7pPr marL="1748833" indent="0">
              <a:buNone/>
              <a:defRPr sz="1020" b="1"/>
            </a:lvl7pPr>
            <a:lvl8pPr marL="2040306" indent="0">
              <a:buNone/>
              <a:defRPr sz="1020" b="1"/>
            </a:lvl8pPr>
            <a:lvl9pPr marL="2331779" indent="0">
              <a:buNone/>
              <a:defRPr sz="10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E05304E-2CEC-69CE-23ED-16D2F53E6D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7509" y="2626698"/>
            <a:ext cx="5917570" cy="5404062"/>
          </a:xfrm>
          <a:prstGeom prst="rect">
            <a:avLst/>
          </a:prstGeom>
        </p:spPr>
        <p:txBody>
          <a:bodyPr/>
          <a:lstStyle>
            <a:lvl1pPr>
              <a:defRPr sz="121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9592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45768FC-3C8B-AE4E-A1EF-7A317C9E1C7A}"/>
              </a:ext>
            </a:extLst>
          </p:cNvPr>
          <p:cNvSpPr/>
          <p:nvPr userDrawn="1"/>
        </p:nvSpPr>
        <p:spPr>
          <a:xfrm>
            <a:off x="3482462" y="-4055625"/>
            <a:ext cx="4719447" cy="11926401"/>
          </a:xfrm>
          <a:prstGeom prst="roundRect">
            <a:avLst>
              <a:gd name="adj" fmla="val 9411"/>
            </a:avLst>
          </a:prstGeom>
          <a:solidFill>
            <a:srgbClr val="0A3C55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8">
              <a:solidFill>
                <a:srgbClr val="0A3C55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DFF207F-39B6-B441-AC24-64F765759E10}"/>
              </a:ext>
            </a:extLst>
          </p:cNvPr>
          <p:cNvCxnSpPr>
            <a:cxnSpLocks/>
          </p:cNvCxnSpPr>
          <p:nvPr userDrawn="1"/>
        </p:nvCxnSpPr>
        <p:spPr>
          <a:xfrm>
            <a:off x="3894169" y="1888982"/>
            <a:ext cx="3525494" cy="0"/>
          </a:xfrm>
          <a:prstGeom prst="line">
            <a:avLst/>
          </a:prstGeom>
          <a:ln w="38100">
            <a:solidFill>
              <a:srgbClr val="FAA5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8C2E2B9-A07E-CD59-6152-FDCFAD7360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32835" y="2280720"/>
            <a:ext cx="3886200" cy="29337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78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91473" indent="0">
              <a:buNone/>
              <a:defRPr sz="2678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582945" indent="0">
              <a:buNone/>
              <a:defRPr sz="2678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874417" indent="0">
              <a:buNone/>
              <a:defRPr sz="2678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165889" indent="0">
              <a:buNone/>
              <a:defRPr sz="2678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US" sz="2678" baseline="0">
                <a:solidFill>
                  <a:schemeClr val="bg1"/>
                </a:solidFill>
                <a:latin typeface="Georgia" panose="02040502050405020303" pitchFamily="18" charset="0"/>
              </a:rPr>
              <a:t>Dynamic, experiential learning proven to change student lives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6D3E85F-8B02-D204-98C0-EA5C7168AA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32029" y="5659358"/>
            <a:ext cx="3895581" cy="9290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164681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E94BA">
            <a:alpha val="1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C7F0D7D-D5EF-8E99-9393-C2067274EF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49905" y="3562352"/>
            <a:ext cx="3886200" cy="29337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78">
                <a:solidFill>
                  <a:srgbClr val="0A3C55"/>
                </a:solidFill>
                <a:latin typeface="Georgia" panose="02040502050405020303" pitchFamily="18" charset="0"/>
              </a:defRPr>
            </a:lvl1pPr>
            <a:lvl2pPr marL="291473" indent="0">
              <a:buNone/>
              <a:defRPr sz="2678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582945" indent="0">
              <a:buNone/>
              <a:defRPr sz="2678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874417" indent="0">
              <a:buNone/>
              <a:defRPr sz="2678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165889" indent="0">
              <a:buNone/>
              <a:defRPr sz="2678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US" sz="2678" baseline="0">
                <a:solidFill>
                  <a:schemeClr val="bg1"/>
                </a:solidFill>
                <a:latin typeface="Georgia" panose="02040502050405020303" pitchFamily="18" charset="0"/>
              </a:rPr>
              <a:t>Dynamic, experiential learning proven to change student lives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3111A03-EB78-69B2-DD1A-2E36DACA87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49099" y="6853932"/>
            <a:ext cx="3895581" cy="2141490"/>
          </a:xfrm>
          <a:prstGeom prst="rect">
            <a:avLst/>
          </a:prstGeom>
        </p:spPr>
        <p:txBody>
          <a:bodyPr/>
          <a:lstStyle>
            <a:lvl1pPr marL="0" marR="0" indent="0" algn="l" defTabSz="582945" rtl="0" eaLnBrk="1" fontAlgn="auto" latinLnBrk="0" hangingPunct="1">
              <a:lnSpc>
                <a:spcPct val="150000"/>
              </a:lnSpc>
              <a:spcBef>
                <a:spcPts val="6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48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582945" rtl="0" eaLnBrk="1" fontAlgn="auto" latinLnBrk="0" hangingPunct="1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148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480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0A3C55">
            <a:alpha val="1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1921075-BB18-D18D-0C85-4588832FA0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49905" y="3562352"/>
            <a:ext cx="3886200" cy="29337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78">
                <a:solidFill>
                  <a:srgbClr val="0A3C55"/>
                </a:solidFill>
                <a:latin typeface="Georgia" panose="02040502050405020303" pitchFamily="18" charset="0"/>
              </a:defRPr>
            </a:lvl1pPr>
            <a:lvl2pPr marL="291473" indent="0">
              <a:buNone/>
              <a:defRPr sz="2678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582945" indent="0">
              <a:buNone/>
              <a:defRPr sz="2678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874417" indent="0">
              <a:buNone/>
              <a:defRPr sz="2678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165889" indent="0">
              <a:buNone/>
              <a:defRPr sz="2678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US" sz="2678" baseline="0">
                <a:solidFill>
                  <a:schemeClr val="bg1"/>
                </a:solidFill>
                <a:latin typeface="Georgia" panose="02040502050405020303" pitchFamily="18" charset="0"/>
              </a:rPr>
              <a:t>Dynamic, experiential learning proven to change student lives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D97BF3E0-BF58-739E-F71D-9EE5B75ED4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49099" y="6853932"/>
            <a:ext cx="3895581" cy="2141490"/>
          </a:xfrm>
          <a:prstGeom prst="rect">
            <a:avLst/>
          </a:prstGeom>
        </p:spPr>
        <p:txBody>
          <a:bodyPr/>
          <a:lstStyle>
            <a:lvl1pPr marL="0" marR="0" indent="0" algn="l" defTabSz="582945" rtl="0" eaLnBrk="1" fontAlgn="auto" latinLnBrk="0" hangingPunct="1">
              <a:lnSpc>
                <a:spcPct val="150000"/>
              </a:lnSpc>
              <a:spcBef>
                <a:spcPts val="6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48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582945" rtl="0" eaLnBrk="1" fontAlgn="auto" latinLnBrk="0" hangingPunct="1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148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568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E94BA">
            <a:alpha val="1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3C03DB8-A493-35E4-E39E-0D42B9163E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3833" y="2616000"/>
            <a:ext cx="3886200" cy="29337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78">
                <a:solidFill>
                  <a:srgbClr val="0A3C55"/>
                </a:solidFill>
                <a:latin typeface="Georgia" panose="02040502050405020303" pitchFamily="18" charset="0"/>
              </a:defRPr>
            </a:lvl1pPr>
            <a:lvl2pPr marL="291473" indent="0">
              <a:buNone/>
              <a:defRPr sz="2678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582945" indent="0">
              <a:buNone/>
              <a:defRPr sz="2678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874417" indent="0">
              <a:buNone/>
              <a:defRPr sz="2678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165889" indent="0">
              <a:buNone/>
              <a:defRPr sz="2678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US" sz="2678" baseline="0">
                <a:solidFill>
                  <a:schemeClr val="bg1"/>
                </a:solidFill>
                <a:latin typeface="Georgia" panose="02040502050405020303" pitchFamily="18" charset="0"/>
              </a:rPr>
              <a:t>Dynamic, experiential learning proven to change student lives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9B7FFFE-DC9D-366F-B14A-8F5778A197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3026" y="5907586"/>
            <a:ext cx="3895581" cy="1493282"/>
          </a:xfrm>
          <a:prstGeom prst="rect">
            <a:avLst/>
          </a:prstGeom>
        </p:spPr>
        <p:txBody>
          <a:bodyPr/>
          <a:lstStyle>
            <a:lvl1pPr marL="0" marR="0" indent="0" algn="l" defTabSz="582945" rtl="0" eaLnBrk="1" fontAlgn="auto" latinLnBrk="0" hangingPunct="1">
              <a:lnSpc>
                <a:spcPct val="150000"/>
              </a:lnSpc>
              <a:spcBef>
                <a:spcPts val="6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48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582945" rtl="0" eaLnBrk="1" fontAlgn="auto" latinLnBrk="0" hangingPunct="1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148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193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0A3C55">
            <a:alpha val="1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A7F4BB-48BE-2680-1134-D32D3B217B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3833" y="2616000"/>
            <a:ext cx="3886200" cy="29337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78">
                <a:solidFill>
                  <a:srgbClr val="0A3C55"/>
                </a:solidFill>
                <a:latin typeface="Georgia" panose="02040502050405020303" pitchFamily="18" charset="0"/>
              </a:defRPr>
            </a:lvl1pPr>
            <a:lvl2pPr marL="291473" indent="0">
              <a:buNone/>
              <a:defRPr sz="2678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582945" indent="0">
              <a:buNone/>
              <a:defRPr sz="2678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874417" indent="0">
              <a:buNone/>
              <a:defRPr sz="2678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165889" indent="0">
              <a:buNone/>
              <a:defRPr sz="2678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US" sz="2678" baseline="0">
                <a:solidFill>
                  <a:schemeClr val="bg1"/>
                </a:solidFill>
                <a:latin typeface="Georgia" panose="02040502050405020303" pitchFamily="18" charset="0"/>
              </a:rPr>
              <a:t>Dynamic, experiential learning proven to change student lives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79AD69B5-B4FE-473D-37FB-D268AB7035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3026" y="5907586"/>
            <a:ext cx="3895581" cy="1493282"/>
          </a:xfrm>
          <a:prstGeom prst="rect">
            <a:avLst/>
          </a:prstGeom>
        </p:spPr>
        <p:txBody>
          <a:bodyPr/>
          <a:lstStyle>
            <a:lvl1pPr marL="0" marR="0" indent="0" algn="l" defTabSz="582945" rtl="0" eaLnBrk="1" fontAlgn="auto" latinLnBrk="0" hangingPunct="1">
              <a:lnSpc>
                <a:spcPct val="150000"/>
              </a:lnSpc>
              <a:spcBef>
                <a:spcPts val="6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48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582945" rtl="0" eaLnBrk="1" fontAlgn="auto" latinLnBrk="0" hangingPunct="1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148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115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AA9BCD-838F-72B8-B50F-BFA09521FC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0305" y="3369911"/>
            <a:ext cx="5290423" cy="19588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78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291473" indent="0">
              <a:buNone/>
              <a:defRPr sz="2678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582945" indent="0">
              <a:buNone/>
              <a:defRPr sz="2678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874417" indent="0">
              <a:buNone/>
              <a:defRPr sz="2678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165889" indent="0">
              <a:buNone/>
              <a:defRPr sz="2678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US" sz="2678" baseline="0">
                <a:solidFill>
                  <a:schemeClr val="bg1"/>
                </a:solidFill>
                <a:latin typeface="Georgia" panose="02040502050405020303" pitchFamily="18" charset="0"/>
              </a:rPr>
              <a:t>Dynamic, experiential learning proven to change student lives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4CB2472D-7FFE-846F-7400-F5D57F3DEE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0305" y="5670698"/>
            <a:ext cx="3895581" cy="9290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3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049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2E00992-0976-C84F-9C8B-9EA7873B8F1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566878" y="8546803"/>
            <a:ext cx="1852785" cy="91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742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57" r:id="rId2"/>
    <p:sldLayoutId id="2147483759" r:id="rId3"/>
    <p:sldLayoutId id="2147483777" r:id="rId4"/>
  </p:sldLayoutIdLst>
  <p:txStyles>
    <p:titleStyle>
      <a:lvl1pPr algn="l" defTabSz="582945" rtl="0" eaLnBrk="1" latinLnBrk="0" hangingPunct="1">
        <a:lnSpc>
          <a:spcPct val="90000"/>
        </a:lnSpc>
        <a:spcBef>
          <a:spcPct val="0"/>
        </a:spcBef>
        <a:buNone/>
        <a:defRPr sz="28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5737" indent="-145737" algn="l" defTabSz="582945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1785" kern="1200">
          <a:solidFill>
            <a:schemeClr val="tx1"/>
          </a:solidFill>
          <a:latin typeface="+mn-lt"/>
          <a:ea typeface="+mn-ea"/>
          <a:cs typeface="+mn-cs"/>
        </a:defRPr>
      </a:lvl1pPr>
      <a:lvl2pPr marL="437208" indent="-145737" algn="l" defTabSz="582945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28681" indent="-145737" algn="l" defTabSz="582945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1020154" indent="-145737" algn="l" defTabSz="582945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311626" indent="-145737" algn="l" defTabSz="582945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603098" indent="-145737" algn="l" defTabSz="582945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894570" indent="-145737" algn="l" defTabSz="582945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186043" indent="-145737" algn="l" defTabSz="582945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477514" indent="-145737" algn="l" defTabSz="582945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2945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1pPr>
      <a:lvl2pPr marL="291473" algn="l" defTabSz="582945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2pPr>
      <a:lvl3pPr marL="582945" algn="l" defTabSz="582945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3pPr>
      <a:lvl4pPr marL="874417" algn="l" defTabSz="582945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165889" algn="l" defTabSz="582945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457361" algn="l" defTabSz="582945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748833" algn="l" defTabSz="582945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040306" algn="l" defTabSz="582945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331779" algn="l" defTabSz="582945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BAA5A88-6E7D-BADD-19A2-1B99634085FB}"/>
              </a:ext>
            </a:extLst>
          </p:cNvPr>
          <p:cNvGrpSpPr/>
          <p:nvPr userDrawn="1"/>
        </p:nvGrpSpPr>
        <p:grpSpPr>
          <a:xfrm rot="1176639">
            <a:off x="4118255" y="-8713994"/>
            <a:ext cx="5697387" cy="11690467"/>
            <a:chOff x="7302153" y="-3351546"/>
            <a:chExt cx="7008433" cy="6195363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86341D3-8361-97FA-3E39-A9EF4CA0FA21}"/>
                </a:ext>
              </a:extLst>
            </p:cNvPr>
            <p:cNvSpPr/>
            <p:nvPr userDrawn="1"/>
          </p:nvSpPr>
          <p:spPr>
            <a:xfrm>
              <a:off x="8167970" y="-3298799"/>
              <a:ext cx="6142616" cy="6142616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8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674A4DF-9BF1-09AD-72FD-558A1D3271C1}"/>
                </a:ext>
              </a:extLst>
            </p:cNvPr>
            <p:cNvSpPr/>
            <p:nvPr userDrawn="1"/>
          </p:nvSpPr>
          <p:spPr>
            <a:xfrm>
              <a:off x="7302153" y="-3351546"/>
              <a:ext cx="6142616" cy="6142616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8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53284D0-99AC-060F-0A2D-38C57BF26646}"/>
              </a:ext>
            </a:extLst>
          </p:cNvPr>
          <p:cNvGrpSpPr/>
          <p:nvPr userDrawn="1"/>
        </p:nvGrpSpPr>
        <p:grpSpPr>
          <a:xfrm rot="21203185">
            <a:off x="5927217" y="8005681"/>
            <a:ext cx="4022503" cy="7681262"/>
            <a:chOff x="7525255" y="-3447662"/>
            <a:chExt cx="7285616" cy="614261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8C5CF66-8AA0-9C7E-9153-5C6AE36F7DB2}"/>
                </a:ext>
              </a:extLst>
            </p:cNvPr>
            <p:cNvSpPr/>
            <p:nvPr userDrawn="1"/>
          </p:nvSpPr>
          <p:spPr>
            <a:xfrm>
              <a:off x="8668255" y="-3447662"/>
              <a:ext cx="6142616" cy="6142616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8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15CB897-6005-11CF-4BDA-504A566FEE0C}"/>
                </a:ext>
              </a:extLst>
            </p:cNvPr>
            <p:cNvSpPr/>
            <p:nvPr userDrawn="1"/>
          </p:nvSpPr>
          <p:spPr>
            <a:xfrm>
              <a:off x="7525255" y="-3447662"/>
              <a:ext cx="6142616" cy="6142616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8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9D194F7-47F6-0642-5FE8-4458C179261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53021" y="697929"/>
            <a:ext cx="1645659" cy="81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31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</p:sldLayoutIdLst>
  <p:txStyles>
    <p:titleStyle>
      <a:lvl1pPr algn="l" defTabSz="582945" rtl="0" eaLnBrk="1" latinLnBrk="0" hangingPunct="1">
        <a:lnSpc>
          <a:spcPct val="90000"/>
        </a:lnSpc>
        <a:spcBef>
          <a:spcPct val="0"/>
        </a:spcBef>
        <a:buNone/>
        <a:defRPr sz="28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5737" indent="-145737" algn="l" defTabSz="582945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1785" kern="1200">
          <a:solidFill>
            <a:schemeClr val="tx1"/>
          </a:solidFill>
          <a:latin typeface="+mn-lt"/>
          <a:ea typeface="+mn-ea"/>
          <a:cs typeface="+mn-cs"/>
        </a:defRPr>
      </a:lvl1pPr>
      <a:lvl2pPr marL="437208" indent="-145737" algn="l" defTabSz="582945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28681" indent="-145737" algn="l" defTabSz="582945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1020154" indent="-145737" algn="l" defTabSz="582945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311626" indent="-145737" algn="l" defTabSz="582945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603098" indent="-145737" algn="l" defTabSz="582945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894570" indent="-145737" algn="l" defTabSz="582945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186043" indent="-145737" algn="l" defTabSz="582945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477514" indent="-145737" algn="l" defTabSz="582945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2945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1pPr>
      <a:lvl2pPr marL="291473" algn="l" defTabSz="582945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2pPr>
      <a:lvl3pPr marL="582945" algn="l" defTabSz="582945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3pPr>
      <a:lvl4pPr marL="874417" algn="l" defTabSz="582945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165889" algn="l" defTabSz="582945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457361" algn="l" defTabSz="582945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748833" algn="l" defTabSz="582945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040306" algn="l" defTabSz="582945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331779" algn="l" defTabSz="582945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6F5576E-B42C-5166-B766-58FEA586ED5E}"/>
              </a:ext>
            </a:extLst>
          </p:cNvPr>
          <p:cNvGrpSpPr/>
          <p:nvPr userDrawn="1"/>
        </p:nvGrpSpPr>
        <p:grpSpPr>
          <a:xfrm rot="21203185">
            <a:off x="5933552" y="7991104"/>
            <a:ext cx="4022503" cy="7681262"/>
            <a:chOff x="7525255" y="-3447662"/>
            <a:chExt cx="7285616" cy="614261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8A4C14C-B014-A9AB-9FCD-594A9E4E0C8E}"/>
                </a:ext>
              </a:extLst>
            </p:cNvPr>
            <p:cNvSpPr/>
            <p:nvPr userDrawn="1"/>
          </p:nvSpPr>
          <p:spPr>
            <a:xfrm>
              <a:off x="8668255" y="-3447662"/>
              <a:ext cx="6142616" cy="6142616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8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3E070B-2512-6F84-D5C4-4F096E2535BA}"/>
                </a:ext>
              </a:extLst>
            </p:cNvPr>
            <p:cNvSpPr/>
            <p:nvPr userDrawn="1"/>
          </p:nvSpPr>
          <p:spPr>
            <a:xfrm>
              <a:off x="7525255" y="-3447662"/>
              <a:ext cx="6142616" cy="6142616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8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D99D76C-6897-A8F0-4A94-3A017B724226}"/>
              </a:ext>
            </a:extLst>
          </p:cNvPr>
          <p:cNvGrpSpPr/>
          <p:nvPr userDrawn="1"/>
        </p:nvGrpSpPr>
        <p:grpSpPr>
          <a:xfrm rot="580964">
            <a:off x="-1820414" y="-8387911"/>
            <a:ext cx="5379171" cy="10006193"/>
            <a:chOff x="7525255" y="-3447662"/>
            <a:chExt cx="7285616" cy="614261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9AC2354-FE8E-1F0B-00D5-8E124B9A6D3A}"/>
                </a:ext>
              </a:extLst>
            </p:cNvPr>
            <p:cNvSpPr/>
            <p:nvPr userDrawn="1"/>
          </p:nvSpPr>
          <p:spPr>
            <a:xfrm>
              <a:off x="8668255" y="-3447662"/>
              <a:ext cx="6142616" cy="6142616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8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81045B5-18A4-69CD-578F-74C490054B32}"/>
                </a:ext>
              </a:extLst>
            </p:cNvPr>
            <p:cNvSpPr/>
            <p:nvPr userDrawn="1"/>
          </p:nvSpPr>
          <p:spPr>
            <a:xfrm>
              <a:off x="7525255" y="-3447662"/>
              <a:ext cx="6142616" cy="6142616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8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86EAFD0-196B-E45D-9A3B-ABFBAFDFA73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3513" y="8206610"/>
            <a:ext cx="1645659" cy="81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10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</p:sldLayoutIdLst>
  <p:txStyles>
    <p:titleStyle>
      <a:lvl1pPr algn="l" defTabSz="582945" rtl="0" eaLnBrk="1" latinLnBrk="0" hangingPunct="1">
        <a:lnSpc>
          <a:spcPct val="90000"/>
        </a:lnSpc>
        <a:spcBef>
          <a:spcPct val="0"/>
        </a:spcBef>
        <a:buNone/>
        <a:defRPr sz="28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5737" indent="-145737" algn="l" defTabSz="582945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1785" kern="1200">
          <a:solidFill>
            <a:schemeClr val="tx1"/>
          </a:solidFill>
          <a:latin typeface="+mn-lt"/>
          <a:ea typeface="+mn-ea"/>
          <a:cs typeface="+mn-cs"/>
        </a:defRPr>
      </a:lvl1pPr>
      <a:lvl2pPr marL="437208" indent="-145737" algn="l" defTabSz="582945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28681" indent="-145737" algn="l" defTabSz="582945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1020154" indent="-145737" algn="l" defTabSz="582945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311626" indent="-145737" algn="l" defTabSz="582945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603098" indent="-145737" algn="l" defTabSz="582945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894570" indent="-145737" algn="l" defTabSz="582945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186043" indent="-145737" algn="l" defTabSz="582945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477514" indent="-145737" algn="l" defTabSz="582945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2945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1pPr>
      <a:lvl2pPr marL="291473" algn="l" defTabSz="582945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2pPr>
      <a:lvl3pPr marL="582945" algn="l" defTabSz="582945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3pPr>
      <a:lvl4pPr marL="874417" algn="l" defTabSz="582945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165889" algn="l" defTabSz="582945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457361" algn="l" defTabSz="582945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748833" algn="l" defTabSz="582945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040306" algn="l" defTabSz="582945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331779" algn="l" defTabSz="582945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97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66F8EC9-9807-7C4D-AE06-A9C2A135294D}"/>
              </a:ext>
            </a:extLst>
          </p:cNvPr>
          <p:cNvGrpSpPr/>
          <p:nvPr userDrawn="1"/>
        </p:nvGrpSpPr>
        <p:grpSpPr>
          <a:xfrm rot="580964">
            <a:off x="4272641" y="-8398258"/>
            <a:ext cx="5922719" cy="11838355"/>
            <a:chOff x="7525255" y="-3447662"/>
            <a:chExt cx="7285616" cy="614261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A3777E7-13E7-124E-8D1D-93317A6221B6}"/>
                </a:ext>
              </a:extLst>
            </p:cNvPr>
            <p:cNvSpPr/>
            <p:nvPr userDrawn="1"/>
          </p:nvSpPr>
          <p:spPr>
            <a:xfrm>
              <a:off x="8668255" y="-3447662"/>
              <a:ext cx="6142616" cy="6142616"/>
            </a:xfrm>
            <a:prstGeom prst="ellipse">
              <a:avLst/>
            </a:pr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8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E62E6E3-40B2-144D-BAC7-FF989BE6A225}"/>
                </a:ext>
              </a:extLst>
            </p:cNvPr>
            <p:cNvSpPr/>
            <p:nvPr userDrawn="1"/>
          </p:nvSpPr>
          <p:spPr>
            <a:xfrm>
              <a:off x="7525255" y="-3447662"/>
              <a:ext cx="6142616" cy="6142616"/>
            </a:xfrm>
            <a:prstGeom prst="ellipse">
              <a:avLst/>
            </a:pr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8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4B6A721-967A-4F4E-A686-3BE3EF60E7A0}"/>
              </a:ext>
            </a:extLst>
          </p:cNvPr>
          <p:cNvGrpSpPr/>
          <p:nvPr userDrawn="1"/>
        </p:nvGrpSpPr>
        <p:grpSpPr>
          <a:xfrm rot="21203185">
            <a:off x="-1243666" y="7666014"/>
            <a:ext cx="4022503" cy="7681262"/>
            <a:chOff x="7525255" y="-3447662"/>
            <a:chExt cx="7285616" cy="614261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469F75A-344F-C944-BFC1-3C95850221B8}"/>
                </a:ext>
              </a:extLst>
            </p:cNvPr>
            <p:cNvSpPr/>
            <p:nvPr userDrawn="1"/>
          </p:nvSpPr>
          <p:spPr>
            <a:xfrm>
              <a:off x="8668255" y="-3447662"/>
              <a:ext cx="6142616" cy="6142616"/>
            </a:xfrm>
            <a:prstGeom prst="ellipse">
              <a:avLst/>
            </a:pr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8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DFB4D09-759F-6949-A938-9B495E2A6F60}"/>
                </a:ext>
              </a:extLst>
            </p:cNvPr>
            <p:cNvSpPr/>
            <p:nvPr userDrawn="1"/>
          </p:nvSpPr>
          <p:spPr>
            <a:xfrm>
              <a:off x="7525255" y="-3447662"/>
              <a:ext cx="6142616" cy="6142616"/>
            </a:xfrm>
            <a:prstGeom prst="ellipse">
              <a:avLst/>
            </a:pr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8"/>
            </a:p>
          </p:txBody>
        </p:sp>
      </p:grpSp>
    </p:spTree>
    <p:extLst>
      <p:ext uri="{BB962C8B-B14F-4D97-AF65-F5344CB8AC3E}">
        <p14:creationId xmlns:p14="http://schemas.microsoft.com/office/powerpoint/2010/main" val="2689882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6" r:id="rId2"/>
    <p:sldLayoutId id="2147483745" r:id="rId3"/>
    <p:sldLayoutId id="2147483769" r:id="rId4"/>
  </p:sldLayoutIdLst>
  <p:txStyles>
    <p:titleStyle>
      <a:lvl1pPr algn="l" defTabSz="582945" rtl="0" eaLnBrk="1" latinLnBrk="0" hangingPunct="1">
        <a:lnSpc>
          <a:spcPct val="90000"/>
        </a:lnSpc>
        <a:spcBef>
          <a:spcPct val="0"/>
        </a:spcBef>
        <a:buNone/>
        <a:defRPr sz="28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5737" indent="-145737" algn="l" defTabSz="582945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1785" kern="1200">
          <a:solidFill>
            <a:schemeClr val="tx1"/>
          </a:solidFill>
          <a:latin typeface="+mn-lt"/>
          <a:ea typeface="+mn-ea"/>
          <a:cs typeface="+mn-cs"/>
        </a:defRPr>
      </a:lvl1pPr>
      <a:lvl2pPr marL="437208" indent="-145737" algn="l" defTabSz="582945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28681" indent="-145737" algn="l" defTabSz="582945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1020154" indent="-145737" algn="l" defTabSz="582945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311626" indent="-145737" algn="l" defTabSz="582945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603098" indent="-145737" algn="l" defTabSz="582945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894570" indent="-145737" algn="l" defTabSz="582945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186043" indent="-145737" algn="l" defTabSz="582945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477514" indent="-145737" algn="l" defTabSz="582945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2945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1pPr>
      <a:lvl2pPr marL="291473" algn="l" defTabSz="582945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2pPr>
      <a:lvl3pPr marL="582945" algn="l" defTabSz="582945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3pPr>
      <a:lvl4pPr marL="874417" algn="l" defTabSz="582945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165889" algn="l" defTabSz="582945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457361" algn="l" defTabSz="582945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748833" algn="l" defTabSz="582945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040306" algn="l" defTabSz="582945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331779" algn="l" defTabSz="582945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0DC445C-F487-8A47-938D-15553910C200}"/>
              </a:ext>
            </a:extLst>
          </p:cNvPr>
          <p:cNvSpPr/>
          <p:nvPr userDrawn="1"/>
        </p:nvSpPr>
        <p:spPr>
          <a:xfrm>
            <a:off x="0" y="9204048"/>
            <a:ext cx="7772400" cy="568703"/>
          </a:xfrm>
          <a:prstGeom prst="rect">
            <a:avLst/>
          </a:prstGeom>
          <a:solidFill>
            <a:srgbClr val="FAA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8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545B51-E8ED-5342-9527-7B3E8DB5D9D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/>
        </p:blipFill>
        <p:spPr>
          <a:xfrm>
            <a:off x="517039" y="9314962"/>
            <a:ext cx="780405" cy="39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99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75" r:id="rId2"/>
    <p:sldLayoutId id="2147483728" r:id="rId3"/>
    <p:sldLayoutId id="2147483730" r:id="rId4"/>
    <p:sldLayoutId id="2147483776" r:id="rId5"/>
    <p:sldLayoutId id="2147483720" r:id="rId6"/>
    <p:sldLayoutId id="2147483771" r:id="rId7"/>
    <p:sldLayoutId id="2147483760" r:id="rId8"/>
    <p:sldLayoutId id="2147483729" r:id="rId9"/>
    <p:sldLayoutId id="2147483681" r:id="rId10"/>
    <p:sldLayoutId id="2147483747" r:id="rId11"/>
    <p:sldLayoutId id="2147483682" r:id="rId12"/>
    <p:sldLayoutId id="2147483748" r:id="rId13"/>
    <p:sldLayoutId id="2147483773" r:id="rId14"/>
  </p:sldLayoutIdLst>
  <p:txStyles>
    <p:titleStyle>
      <a:lvl1pPr algn="l" defTabSz="582945" rtl="0" eaLnBrk="1" latinLnBrk="0" hangingPunct="1">
        <a:lnSpc>
          <a:spcPct val="90000"/>
        </a:lnSpc>
        <a:spcBef>
          <a:spcPct val="0"/>
        </a:spcBef>
        <a:buNone/>
        <a:defRPr sz="2168" b="1" kern="1200">
          <a:solidFill>
            <a:schemeClr val="tx2"/>
          </a:solidFill>
          <a:latin typeface="Georgia" panose="02040502050405020303" pitchFamily="18" charset="0"/>
          <a:ea typeface="+mj-ea"/>
          <a:cs typeface="Arial" panose="020B0604020202020204" pitchFamily="34" charset="0"/>
        </a:defRPr>
      </a:lvl1pPr>
    </p:titleStyle>
    <p:bodyStyle>
      <a:lvl1pPr marL="145737" indent="-145737" algn="l" defTabSz="582945" rtl="0" eaLnBrk="1" latinLnBrk="0" hangingPunct="1">
        <a:lnSpc>
          <a:spcPct val="90000"/>
        </a:lnSpc>
        <a:spcBef>
          <a:spcPts val="638"/>
        </a:spcBef>
        <a:buClr>
          <a:srgbClr val="FAA519"/>
        </a:buClr>
        <a:buFont typeface="Wingdings" pitchFamily="2" charset="2"/>
        <a:buChar char="§"/>
        <a:defRPr sz="1275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37208" indent="-145737" algn="l" defTabSz="582945" rtl="0" eaLnBrk="1" latinLnBrk="0" hangingPunct="1">
        <a:lnSpc>
          <a:spcPct val="90000"/>
        </a:lnSpc>
        <a:spcBef>
          <a:spcPts val="319"/>
        </a:spcBef>
        <a:buClr>
          <a:srgbClr val="FAA519"/>
        </a:buClr>
        <a:buFont typeface="Wingdings" pitchFamily="2" charset="2"/>
        <a:buChar char="§"/>
        <a:defRPr sz="1148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28681" indent="-145737" algn="l" defTabSz="582945" rtl="0" eaLnBrk="1" latinLnBrk="0" hangingPunct="1">
        <a:lnSpc>
          <a:spcPct val="90000"/>
        </a:lnSpc>
        <a:spcBef>
          <a:spcPts val="319"/>
        </a:spcBef>
        <a:buClr>
          <a:srgbClr val="FAA519"/>
        </a:buClr>
        <a:buFont typeface="Wingdings" pitchFamily="2" charset="2"/>
        <a:buChar char="§"/>
        <a:defRPr sz="102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20154" indent="-145737" algn="l" defTabSz="582945" rtl="0" eaLnBrk="1" latinLnBrk="0" hangingPunct="1">
        <a:lnSpc>
          <a:spcPct val="90000"/>
        </a:lnSpc>
        <a:spcBef>
          <a:spcPts val="319"/>
        </a:spcBef>
        <a:buClr>
          <a:srgbClr val="FAA519"/>
        </a:buClr>
        <a:buFont typeface="Wingdings" pitchFamily="2" charset="2"/>
        <a:buChar char="§"/>
        <a:defRPr sz="102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11626" indent="-145737" algn="l" defTabSz="582945" rtl="0" eaLnBrk="1" latinLnBrk="0" hangingPunct="1">
        <a:lnSpc>
          <a:spcPct val="90000"/>
        </a:lnSpc>
        <a:spcBef>
          <a:spcPts val="319"/>
        </a:spcBef>
        <a:buClr>
          <a:srgbClr val="FAA519"/>
        </a:buClr>
        <a:buFont typeface="Wingdings" pitchFamily="2" charset="2"/>
        <a:buChar char="§"/>
        <a:defRPr sz="102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603098" indent="-145737" algn="l" defTabSz="582945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894570" indent="-145737" algn="l" defTabSz="582945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186043" indent="-145737" algn="l" defTabSz="582945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477514" indent="-145737" algn="l" defTabSz="582945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2945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1pPr>
      <a:lvl2pPr marL="291473" algn="l" defTabSz="582945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2pPr>
      <a:lvl3pPr marL="582945" algn="l" defTabSz="582945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3pPr>
      <a:lvl4pPr marL="874417" algn="l" defTabSz="582945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165889" algn="l" defTabSz="582945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457361" algn="l" defTabSz="582945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748833" algn="l" defTabSz="582945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040306" algn="l" defTabSz="582945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331779" algn="l" defTabSz="582945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2781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p:txStyles>
    <p:titleStyle>
      <a:lvl1pPr algn="l" defTabSz="582945" rtl="0" eaLnBrk="1" latinLnBrk="0" hangingPunct="1">
        <a:lnSpc>
          <a:spcPct val="90000"/>
        </a:lnSpc>
        <a:spcBef>
          <a:spcPct val="0"/>
        </a:spcBef>
        <a:buNone/>
        <a:defRPr sz="28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5737" indent="-145737" algn="l" defTabSz="582945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1785" kern="1200">
          <a:solidFill>
            <a:schemeClr val="tx1"/>
          </a:solidFill>
          <a:latin typeface="+mn-lt"/>
          <a:ea typeface="+mn-ea"/>
          <a:cs typeface="+mn-cs"/>
        </a:defRPr>
      </a:lvl1pPr>
      <a:lvl2pPr marL="437208" indent="-145737" algn="l" defTabSz="582945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28681" indent="-145737" algn="l" defTabSz="582945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1020154" indent="-145737" algn="l" defTabSz="582945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311626" indent="-145737" algn="l" defTabSz="582945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603098" indent="-145737" algn="l" defTabSz="582945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894570" indent="-145737" algn="l" defTabSz="582945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186043" indent="-145737" algn="l" defTabSz="582945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477514" indent="-145737" algn="l" defTabSz="582945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2945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1pPr>
      <a:lvl2pPr marL="291473" algn="l" defTabSz="582945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2pPr>
      <a:lvl3pPr marL="582945" algn="l" defTabSz="582945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3pPr>
      <a:lvl4pPr marL="874417" algn="l" defTabSz="582945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165889" algn="l" defTabSz="582945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457361" algn="l" defTabSz="582945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748833" algn="l" defTabSz="582945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040306" algn="l" defTabSz="582945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331779" algn="l" defTabSz="582945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6C28B9-FB27-141C-BB13-3C6187FFAC00}"/>
              </a:ext>
            </a:extLst>
          </p:cNvPr>
          <p:cNvSpPr/>
          <p:nvPr userDrawn="1"/>
        </p:nvSpPr>
        <p:spPr>
          <a:xfrm>
            <a:off x="0" y="9204048"/>
            <a:ext cx="7772400" cy="568703"/>
          </a:xfrm>
          <a:prstGeom prst="rect">
            <a:avLst/>
          </a:prstGeom>
          <a:solidFill>
            <a:srgbClr val="FAA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8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6551B6-EDAD-F5AE-DACE-35A33FE8D18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517039" y="9314962"/>
            <a:ext cx="780405" cy="39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54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6" r:id="rId12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mailto:support@kognito.com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support@kognito.com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mailto:support@kognito.com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FF6C5-90E9-697E-0B62-9FFF20A24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A3C55"/>
                </a:solidFill>
                <a:latin typeface="Georgia" panose="02040502050405020303" pitchFamily="18" charset="0"/>
              </a:rPr>
              <a:t>Kognito Campus 2.0 User flow</a:t>
            </a:r>
            <a:endParaRPr lang="en-US" dirty="0">
              <a:solidFill>
                <a:srgbClr val="0A3C55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65A65-19C2-E27E-7698-ECBCC2FFD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5075" y="1368292"/>
            <a:ext cx="5917570" cy="566716"/>
          </a:xfrm>
        </p:spPr>
        <p:txBody>
          <a:bodyPr>
            <a:norm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Please follow the below steps to access the Kognito courses at your school.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CA268C3-112F-83CF-F46C-208630F76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45" y="9215653"/>
            <a:ext cx="1203555" cy="536720"/>
          </a:xfrm>
          <a:prstGeom prst="rect">
            <a:avLst/>
          </a:prstGeom>
          <a:solidFill>
            <a:srgbClr val="FAA519"/>
          </a:solidFill>
          <a:ln>
            <a:solidFill>
              <a:srgbClr val="FAA519"/>
            </a:solidFill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41AB37C-6DF2-7AEC-EFAC-F621D8AA5DC7}"/>
              </a:ext>
            </a:extLst>
          </p:cNvPr>
          <p:cNvSpPr/>
          <p:nvPr/>
        </p:nvSpPr>
        <p:spPr>
          <a:xfrm>
            <a:off x="5761436" y="1976662"/>
            <a:ext cx="478310" cy="47831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AAA262-EDAB-7856-3D28-767B2FDB91E6}"/>
              </a:ext>
            </a:extLst>
          </p:cNvPr>
          <p:cNvSpPr txBox="1"/>
          <p:nvPr/>
        </p:nvSpPr>
        <p:spPr>
          <a:xfrm>
            <a:off x="4605670" y="2627310"/>
            <a:ext cx="2789841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latin typeface="Georgia" panose="02040502050405020303" pitchFamily="18" charset="0"/>
              </a:rPr>
              <a:t>Navigate to </a:t>
            </a:r>
          </a:p>
          <a:p>
            <a:pPr algn="ctr"/>
            <a:r>
              <a:rPr lang="en-US" sz="1300">
                <a:latin typeface="Georgia" panose="02040502050405020303" pitchFamily="18" charset="0"/>
              </a:rPr>
              <a:t>akron.</a:t>
            </a:r>
            <a:r>
              <a:rPr lang="en-US" sz="1300" dirty="0">
                <a:latin typeface="Georgia" panose="02040502050405020303" pitchFamily="18" charset="0"/>
              </a:rPr>
              <a:t>kognito.com</a:t>
            </a:r>
          </a:p>
          <a:p>
            <a:pPr algn="ctr"/>
            <a:endParaRPr lang="en-US" sz="1300" dirty="0">
              <a:latin typeface="Georgia" panose="02040502050405020303" pitchFamily="18" charset="0"/>
            </a:endParaRPr>
          </a:p>
          <a:p>
            <a:pPr algn="ctr"/>
            <a:r>
              <a:rPr lang="en-US" sz="1300" dirty="0">
                <a:latin typeface="Georgia" panose="02040502050405020303" pitchFamily="18" charset="0"/>
              </a:rPr>
              <a:t>Select your school from the list presented to you</a:t>
            </a:r>
          </a:p>
          <a:p>
            <a:pPr algn="ctr"/>
            <a:endParaRPr lang="en-US" sz="1300" dirty="0">
              <a:latin typeface="Georgia" panose="02040502050405020303" pitchFamily="18" charset="0"/>
            </a:endParaRPr>
          </a:p>
          <a:p>
            <a:pPr algn="ctr"/>
            <a:r>
              <a:rPr lang="en-US" sz="1300" dirty="0">
                <a:latin typeface="Georgia" panose="02040502050405020303" pitchFamily="18" charset="0"/>
              </a:rPr>
              <a:t>Create your username and password. If you received an automated email, please check your spam folder and continue to create your password</a:t>
            </a:r>
          </a:p>
          <a:p>
            <a:pPr algn="ctr"/>
            <a:endParaRPr lang="en-US" sz="1400" dirty="0">
              <a:latin typeface="Georgia" panose="02040502050405020303" pitchFamily="18" charset="0"/>
            </a:endParaRPr>
          </a:p>
        </p:txBody>
      </p:sp>
      <p:pic>
        <p:nvPicPr>
          <p:cNvPr id="14" name="Picture 1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4EB81E2-D63B-E2C6-2924-64A454A589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701"/>
          <a:stretch/>
        </p:blipFill>
        <p:spPr>
          <a:xfrm>
            <a:off x="760585" y="7100566"/>
            <a:ext cx="3614784" cy="14130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FDB7FF3-60C6-538A-CD5D-F908912552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29" t="28567" r="38964" b="24804"/>
          <a:stretch/>
        </p:blipFill>
        <p:spPr>
          <a:xfrm>
            <a:off x="3538358" y="7100566"/>
            <a:ext cx="3473457" cy="1509786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9336A6CE-8AE7-36B8-4E11-AC0D63F766D8}"/>
              </a:ext>
            </a:extLst>
          </p:cNvPr>
          <p:cNvSpPr/>
          <p:nvPr/>
        </p:nvSpPr>
        <p:spPr>
          <a:xfrm>
            <a:off x="3606894" y="5468557"/>
            <a:ext cx="478310" cy="47831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33A275-C15F-4530-7BAF-002203EC1772}"/>
              </a:ext>
            </a:extLst>
          </p:cNvPr>
          <p:cNvSpPr txBox="1"/>
          <p:nvPr/>
        </p:nvSpPr>
        <p:spPr>
          <a:xfrm>
            <a:off x="1907403" y="6084007"/>
            <a:ext cx="38772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Georgia" panose="02040502050405020303" pitchFamily="18" charset="0"/>
              </a:rPr>
              <a:t>Once successfully logged in, your User Type is pre-selected, please hit ‘Submit’, </a:t>
            </a:r>
            <a:r>
              <a:rPr lang="en-US" sz="1400" i="1" dirty="0">
                <a:latin typeface="Georgia" panose="02040502050405020303" pitchFamily="18" charset="0"/>
              </a:rPr>
              <a:t>you do not need to answer any additional questions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2B77EA2-61ED-4476-C946-5D3D58C71C9B}"/>
              </a:ext>
            </a:extLst>
          </p:cNvPr>
          <p:cNvSpPr/>
          <p:nvPr/>
        </p:nvSpPr>
        <p:spPr>
          <a:xfrm>
            <a:off x="1239750" y="8220797"/>
            <a:ext cx="401407" cy="11115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BAADDD-CE84-7B17-BB12-1058DE5B9026}"/>
              </a:ext>
            </a:extLst>
          </p:cNvPr>
          <p:cNvSpPr/>
          <p:nvPr/>
        </p:nvSpPr>
        <p:spPr>
          <a:xfrm>
            <a:off x="3673507" y="8381432"/>
            <a:ext cx="290661" cy="10334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0326ED-1D86-E488-6E09-B1E898EC6ECA}"/>
              </a:ext>
            </a:extLst>
          </p:cNvPr>
          <p:cNvSpPr/>
          <p:nvPr/>
        </p:nvSpPr>
        <p:spPr>
          <a:xfrm>
            <a:off x="1352550" y="7334250"/>
            <a:ext cx="2006600" cy="2603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6A0433-9992-D265-48DE-B7AFB37C8908}"/>
              </a:ext>
            </a:extLst>
          </p:cNvPr>
          <p:cNvSpPr/>
          <p:nvPr/>
        </p:nvSpPr>
        <p:spPr>
          <a:xfrm>
            <a:off x="3673506" y="7350474"/>
            <a:ext cx="3292443" cy="3115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0E48B24-405C-7319-F41D-2BDBFBF1FA28}"/>
              </a:ext>
            </a:extLst>
          </p:cNvPr>
          <p:cNvGrpSpPr/>
          <p:nvPr/>
        </p:nvGrpSpPr>
        <p:grpSpPr>
          <a:xfrm>
            <a:off x="417509" y="2957834"/>
            <a:ext cx="2853648" cy="1262740"/>
            <a:chOff x="831704" y="1812235"/>
            <a:chExt cx="2789841" cy="126274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B1C3E21-AA99-B205-8550-6B273149E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1704" y="1812235"/>
              <a:ext cx="2789841" cy="126274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33DE402-1C63-B563-99AE-3513BDC3C0C6}"/>
                </a:ext>
              </a:extLst>
            </p:cNvPr>
            <p:cNvSpPr txBox="1"/>
            <p:nvPr/>
          </p:nvSpPr>
          <p:spPr>
            <a:xfrm>
              <a:off x="1800139" y="1934855"/>
              <a:ext cx="852967" cy="1538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" dirty="0"/>
                <a:t>Kognito University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A4E8A79-A355-EABF-0075-CB844DE03C2B}"/>
                </a:ext>
              </a:extLst>
            </p:cNvPr>
            <p:cNvSpPr/>
            <p:nvPr/>
          </p:nvSpPr>
          <p:spPr>
            <a:xfrm>
              <a:off x="1967332" y="1937659"/>
              <a:ext cx="518583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Google Shape;90;p19">
            <a:extLst>
              <a:ext uri="{FF2B5EF4-FFF2-40B4-BE49-F238E27FC236}">
                <a16:creationId xmlns:a16="http://schemas.microsoft.com/office/drawing/2014/main" id="{1433C09D-D699-A1B1-F652-5634DEDC305C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42611" y="2313731"/>
            <a:ext cx="1734446" cy="266189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563D88F-D0A9-1B8F-D391-0A4CF06FD06B}"/>
              </a:ext>
            </a:extLst>
          </p:cNvPr>
          <p:cNvSpPr txBox="1"/>
          <p:nvPr/>
        </p:nvSpPr>
        <p:spPr>
          <a:xfrm>
            <a:off x="270098" y="9231852"/>
            <a:ext cx="6897335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0A3C55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If you are experiencing issues, please contact </a:t>
            </a:r>
            <a:r>
              <a:rPr lang="en-US" sz="1200" dirty="0">
                <a:solidFill>
                  <a:srgbClr val="0A3C55"/>
                </a:solidFill>
                <a:latin typeface="Georgia" panose="02040502050405020303" pitchFamily="18" charset="0"/>
                <a:cs typeface="Arial" panose="020B0604020202020204" pitchFamily="34" charset="0"/>
                <a:hlinkClick r:id="rId7"/>
              </a:rPr>
              <a:t>support@kognito.com</a:t>
            </a:r>
            <a:endParaRPr lang="en-US" sz="1200" dirty="0">
              <a:solidFill>
                <a:srgbClr val="0A3C55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algn="r"/>
            <a:r>
              <a:rPr lang="en-US" sz="1050" dirty="0">
                <a:solidFill>
                  <a:srgbClr val="0A3C55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Available on weekdays from 8 – 5pm CST</a:t>
            </a:r>
          </a:p>
        </p:txBody>
      </p:sp>
    </p:spTree>
    <p:extLst>
      <p:ext uri="{BB962C8B-B14F-4D97-AF65-F5344CB8AC3E}">
        <p14:creationId xmlns:p14="http://schemas.microsoft.com/office/powerpoint/2010/main" val="4235668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77A040-B236-BA20-52EB-8111C4196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6172" y="5605848"/>
            <a:ext cx="3836005" cy="18622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F7A4B6-511A-ADD2-9599-2F0698E32F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143"/>
          <a:stretch/>
        </p:blipFill>
        <p:spPr>
          <a:xfrm>
            <a:off x="0" y="2947916"/>
            <a:ext cx="5171089" cy="1129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9FF6C5-90E9-697E-0B62-9FFF20A24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A3C55"/>
                </a:solidFill>
                <a:latin typeface="Georgia" panose="02040502050405020303" pitchFamily="18" charset="0"/>
              </a:rPr>
              <a:t>Kognito Campus 2.0 User flow</a:t>
            </a:r>
            <a:endParaRPr lang="en-US" dirty="0">
              <a:solidFill>
                <a:srgbClr val="0A3C55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65A65-19C2-E27E-7698-ECBCC2FFD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5075" y="1368292"/>
            <a:ext cx="5917570" cy="566716"/>
          </a:xfrm>
        </p:spPr>
        <p:txBody>
          <a:bodyPr>
            <a:norm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Please follow the below steps to access the Kognito courses at your school.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CA268C3-112F-83CF-F46C-208630F76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45" y="9215653"/>
            <a:ext cx="1203555" cy="536720"/>
          </a:xfrm>
          <a:prstGeom prst="rect">
            <a:avLst/>
          </a:prstGeom>
          <a:solidFill>
            <a:srgbClr val="FAA519"/>
          </a:solidFill>
          <a:ln>
            <a:solidFill>
              <a:srgbClr val="FAA519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F154CCA-A2C3-B051-A3BA-C5BCCFA8A62C}"/>
              </a:ext>
            </a:extLst>
          </p:cNvPr>
          <p:cNvSpPr txBox="1">
            <a:spLocks/>
          </p:cNvSpPr>
          <p:nvPr/>
        </p:nvSpPr>
        <p:spPr>
          <a:xfrm>
            <a:off x="4467200" y="2833894"/>
            <a:ext cx="2851690" cy="7486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>
              <a:defRPr/>
            </a:pPr>
            <a:r>
              <a:rPr lang="en-US" sz="1400" b="0" cap="none" dirty="0">
                <a:latin typeface="Georgia" panose="02040502050405020303" pitchFamily="18" charset="0"/>
                <a:cs typeface="Calibri" panose="020F0502020204030204" pitchFamily="34" charset="0"/>
              </a:rPr>
              <a:t>Open your training by clicking </a:t>
            </a:r>
            <a:r>
              <a:rPr lang="en-US" sz="1400" cap="none" dirty="0">
                <a:latin typeface="Georgia" panose="02040502050405020303" pitchFamily="18" charset="0"/>
                <a:cs typeface="Calibri" panose="020F0502020204030204" pitchFamily="34" charset="0"/>
              </a:rPr>
              <a:t>Launch</a:t>
            </a:r>
            <a:r>
              <a:rPr lang="en-US" sz="1400" b="0" cap="none" dirty="0">
                <a:latin typeface="Georgia" panose="02040502050405020303" pitchFamily="18" charset="0"/>
                <a:cs typeface="Calibri" panose="020F0502020204030204" pitchFamily="34" charset="0"/>
              </a:rPr>
              <a:t>.</a:t>
            </a:r>
          </a:p>
          <a:p>
            <a:pPr algn="ctr" defTabSz="914354">
              <a:defRPr/>
            </a:pPr>
            <a:endParaRPr lang="en-US" sz="1400" b="0" cap="none" dirty="0">
              <a:latin typeface="Georgia" panose="02040502050405020303" pitchFamily="18" charset="0"/>
              <a:cs typeface="Calibri" panose="020F0502020204030204" pitchFamily="34" charset="0"/>
            </a:endParaRPr>
          </a:p>
          <a:p>
            <a:pPr algn="ctr" defTabSz="914354">
              <a:defRPr/>
            </a:pPr>
            <a:r>
              <a:rPr lang="en-US" sz="1400" dirty="0">
                <a:latin typeface="Georgia" panose="02040502050405020303" pitchFamily="18" charset="0"/>
                <a:cs typeface="Calibri" panose="020F0502020204030204" pitchFamily="34" charset="0"/>
              </a:rPr>
              <a:t>To view Resources, select Resources.</a:t>
            </a:r>
            <a:endParaRPr lang="en-US" sz="1400" cap="none" dirty="0"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E6C2D7E-A684-ABA3-99F4-9D7B1C446A46}"/>
              </a:ext>
            </a:extLst>
          </p:cNvPr>
          <p:cNvSpPr/>
          <p:nvPr/>
        </p:nvSpPr>
        <p:spPr>
          <a:xfrm>
            <a:off x="5653503" y="2267178"/>
            <a:ext cx="479084" cy="46656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8B26041-9DCF-E9F2-9C70-BAD8147BD5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6526" r="11932" b="35186"/>
          <a:stretch/>
        </p:blipFill>
        <p:spPr bwMode="auto">
          <a:xfrm>
            <a:off x="5573141" y="6685984"/>
            <a:ext cx="2089036" cy="1874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4">
            <a:extLst>
              <a:ext uri="{FF2B5EF4-FFF2-40B4-BE49-F238E27FC236}">
                <a16:creationId xmlns:a16="http://schemas.microsoft.com/office/drawing/2014/main" id="{46275A8D-1721-499A-BDE8-1989E1018D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" r="2583"/>
          <a:stretch/>
        </p:blipFill>
        <p:spPr bwMode="auto">
          <a:xfrm>
            <a:off x="4324887" y="5163347"/>
            <a:ext cx="1141430" cy="131366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F70036C-D412-B475-F4D4-0796FF931607}"/>
              </a:ext>
            </a:extLst>
          </p:cNvPr>
          <p:cNvSpPr txBox="1"/>
          <p:nvPr/>
        </p:nvSpPr>
        <p:spPr>
          <a:xfrm>
            <a:off x="4268091" y="6477014"/>
            <a:ext cx="1198226" cy="24622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A3C55"/>
                </a:solidFill>
                <a:latin typeface="Georgia" panose="02040502050405020303" pitchFamily="18" charset="0"/>
              </a:rPr>
              <a:t>Course Menu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DC264F-2498-36F1-79DB-FBBD800859C0}"/>
              </a:ext>
            </a:extLst>
          </p:cNvPr>
          <p:cNvSpPr txBox="1"/>
          <p:nvPr/>
        </p:nvSpPr>
        <p:spPr>
          <a:xfrm>
            <a:off x="5507638" y="6901618"/>
            <a:ext cx="1310367" cy="24622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A3C55"/>
                </a:solidFill>
                <a:latin typeface="Georgia" panose="02040502050405020303" pitchFamily="18" charset="0"/>
              </a:rPr>
              <a:t>Navigation Button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0A9722A-A662-8F83-C0FD-041428CE21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1364" y="3568675"/>
            <a:ext cx="730378" cy="328114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4CBD057-3C6E-622E-B5B4-BEBBF2D83939}"/>
              </a:ext>
            </a:extLst>
          </p:cNvPr>
          <p:cNvCxnSpPr>
            <a:cxnSpLocks/>
          </p:cNvCxnSpPr>
          <p:nvPr/>
        </p:nvCxnSpPr>
        <p:spPr>
          <a:xfrm flipH="1" flipV="1">
            <a:off x="6921500" y="6873402"/>
            <a:ext cx="311150" cy="486148"/>
          </a:xfrm>
          <a:prstGeom prst="straightConnector1">
            <a:avLst/>
          </a:prstGeom>
          <a:ln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24" name="Straight Arrow Connector 1023">
            <a:extLst>
              <a:ext uri="{FF2B5EF4-FFF2-40B4-BE49-F238E27FC236}">
                <a16:creationId xmlns:a16="http://schemas.microsoft.com/office/drawing/2014/main" id="{6A9F7AD8-3C9E-923A-0475-ACD4E4FB8116}"/>
              </a:ext>
            </a:extLst>
          </p:cNvPr>
          <p:cNvCxnSpPr/>
          <p:nvPr/>
        </p:nvCxnSpPr>
        <p:spPr>
          <a:xfrm flipV="1">
            <a:off x="3983449" y="6045200"/>
            <a:ext cx="341438" cy="13335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28" name="TextBox 1027">
            <a:extLst>
              <a:ext uri="{FF2B5EF4-FFF2-40B4-BE49-F238E27FC236}">
                <a16:creationId xmlns:a16="http://schemas.microsoft.com/office/drawing/2014/main" id="{7963BC9B-4967-7EE1-D4B8-4A023EE5184F}"/>
              </a:ext>
            </a:extLst>
          </p:cNvPr>
          <p:cNvSpPr txBox="1"/>
          <p:nvPr/>
        </p:nvSpPr>
        <p:spPr>
          <a:xfrm>
            <a:off x="270098" y="9231852"/>
            <a:ext cx="6897335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0A3C55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If you are experiencing issues, please contact </a:t>
            </a:r>
            <a:r>
              <a:rPr lang="en-US" sz="1200" dirty="0">
                <a:solidFill>
                  <a:srgbClr val="0A3C55"/>
                </a:solidFill>
                <a:latin typeface="Georgia" panose="02040502050405020303" pitchFamily="18" charset="0"/>
                <a:cs typeface="Arial" panose="020B0604020202020204" pitchFamily="34" charset="0"/>
                <a:hlinkClick r:id="rId8"/>
              </a:rPr>
              <a:t>support@kognito.com</a:t>
            </a:r>
            <a:endParaRPr lang="en-US" sz="1200" dirty="0">
              <a:solidFill>
                <a:srgbClr val="0A3C55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algn="r"/>
            <a:r>
              <a:rPr lang="en-US" sz="1050" dirty="0">
                <a:solidFill>
                  <a:srgbClr val="0A3C55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Available on weekdays from 8 – 5pm CST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09987AF-BA43-BF28-328D-ACFDAF7A81DC}"/>
              </a:ext>
            </a:extLst>
          </p:cNvPr>
          <p:cNvSpPr/>
          <p:nvPr/>
        </p:nvSpPr>
        <p:spPr>
          <a:xfrm>
            <a:off x="1914820" y="5074226"/>
            <a:ext cx="479084" cy="46656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A80123-8441-897E-5796-DF7C401929CA}"/>
              </a:ext>
            </a:extLst>
          </p:cNvPr>
          <p:cNvSpPr txBox="1"/>
          <p:nvPr/>
        </p:nvSpPr>
        <p:spPr>
          <a:xfrm>
            <a:off x="574634" y="5840802"/>
            <a:ext cx="3159457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Georgia" panose="02040502050405020303" pitchFamily="18" charset="0"/>
                <a:cs typeface="Arial" panose="020B0604020202020204" pitchFamily="34" charset="0"/>
              </a:rPr>
              <a:t>Once you have completed the ‘Conclusion’ section of the simulation, </a:t>
            </a:r>
            <a:r>
              <a:rPr lang="en-US" sz="1400" i="1" dirty="0">
                <a:latin typeface="Georgia" panose="02040502050405020303" pitchFamily="18" charset="0"/>
                <a:cs typeface="Arial" panose="020B0604020202020204" pitchFamily="34" charset="0"/>
              </a:rPr>
              <a:t>you are done with the course content.</a:t>
            </a:r>
          </a:p>
          <a:p>
            <a:pPr algn="ctr"/>
            <a:endParaRPr lang="en-US" sz="1400" i="1" dirty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latin typeface="Georgia" panose="02040502050405020303" pitchFamily="18" charset="0"/>
                <a:cs typeface="Arial" panose="020B0604020202020204" pitchFamily="34" charset="0"/>
              </a:rPr>
              <a:t>Please complete the post-survey to receive your certificate.</a:t>
            </a:r>
          </a:p>
          <a:p>
            <a:pPr algn="ctr"/>
            <a:endParaRPr lang="en-US" sz="1400" dirty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latin typeface="Georgia" panose="02040502050405020303" pitchFamily="18" charset="0"/>
                <a:cs typeface="Arial" panose="020B0604020202020204" pitchFamily="34" charset="0"/>
              </a:rPr>
              <a:t> Use the orange navigation button in the bottom left corner of the menu or your navigation menu on the right side of the screen.</a:t>
            </a:r>
          </a:p>
          <a:p>
            <a:endParaRPr lang="en-US" sz="11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975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77A040-B236-BA20-52EB-8111C4196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675" y="3807058"/>
            <a:ext cx="3836005" cy="18622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9FF6C5-90E9-697E-0B62-9FFF20A24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A3C55"/>
                </a:solidFill>
                <a:latin typeface="Georgia" panose="02040502050405020303" pitchFamily="18" charset="0"/>
              </a:rPr>
              <a:t>Kognito Campus 2.0 User flow</a:t>
            </a:r>
            <a:endParaRPr lang="en-US" dirty="0">
              <a:solidFill>
                <a:srgbClr val="0A3C55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65A65-19C2-E27E-7698-ECBCC2FFD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5075" y="1368292"/>
            <a:ext cx="5917570" cy="566716"/>
          </a:xfrm>
        </p:spPr>
        <p:txBody>
          <a:bodyPr>
            <a:norm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Please follow the below steps to access the Kognito courses at your school.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CA268C3-112F-83CF-F46C-208630F76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45" y="9215653"/>
            <a:ext cx="1203555" cy="536720"/>
          </a:xfrm>
          <a:prstGeom prst="rect">
            <a:avLst/>
          </a:prstGeom>
          <a:solidFill>
            <a:srgbClr val="FAA519"/>
          </a:solidFill>
          <a:ln>
            <a:solidFill>
              <a:srgbClr val="FAA519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ADDC26-B8AD-E47C-85E8-961179C9C50F}"/>
              </a:ext>
            </a:extLst>
          </p:cNvPr>
          <p:cNvSpPr txBox="1"/>
          <p:nvPr/>
        </p:nvSpPr>
        <p:spPr>
          <a:xfrm>
            <a:off x="4708734" y="7491397"/>
            <a:ext cx="2847703" cy="1715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8B26041-9DCF-E9F2-9C70-BAD8147BD5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6526" r="11932" b="35186"/>
          <a:stretch/>
        </p:blipFill>
        <p:spPr bwMode="auto">
          <a:xfrm>
            <a:off x="5418644" y="4887194"/>
            <a:ext cx="2089036" cy="1874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1EECA198-305D-1A9E-E55A-8DFAB09E3651}"/>
              </a:ext>
            </a:extLst>
          </p:cNvPr>
          <p:cNvSpPr txBox="1">
            <a:spLocks/>
          </p:cNvSpPr>
          <p:nvPr/>
        </p:nvSpPr>
        <p:spPr>
          <a:xfrm>
            <a:off x="1508694" y="2593667"/>
            <a:ext cx="6703695" cy="8764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772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4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0A3C55"/>
                </a:solidFill>
                <a:latin typeface="Georgia" panose="02040502050405020303" pitchFamily="18" charset="0"/>
              </a:rPr>
              <a:t>To Receive Your Certificate Of Completion:</a:t>
            </a:r>
            <a:endParaRPr lang="en-US" sz="1800" dirty="0">
              <a:solidFill>
                <a:srgbClr val="0A3C55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1126DC-0BAD-2120-0EAB-AC7207D78DA1}"/>
              </a:ext>
            </a:extLst>
          </p:cNvPr>
          <p:cNvSpPr txBox="1"/>
          <p:nvPr/>
        </p:nvSpPr>
        <p:spPr>
          <a:xfrm>
            <a:off x="394801" y="4313085"/>
            <a:ext cx="315945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  <a:cs typeface="Arial" panose="020B0604020202020204" pitchFamily="34" charset="0"/>
              </a:rPr>
              <a:t>To receive a ‘Completed’ status for your Kognito course, you will need to complete: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Georgia" panose="02040502050405020303" pitchFamily="18" charset="0"/>
                <a:cs typeface="Arial" panose="020B0604020202020204" pitchFamily="34" charset="0"/>
              </a:rPr>
              <a:t>Course pre-survey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Georgia" panose="02040502050405020303" pitchFamily="18" charset="0"/>
                <a:cs typeface="Arial" panose="020B0604020202020204" pitchFamily="34" charset="0"/>
              </a:rPr>
              <a:t>Course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Georgia" panose="02040502050405020303" pitchFamily="18" charset="0"/>
                <a:cs typeface="Arial" panose="020B0604020202020204" pitchFamily="34" charset="0"/>
              </a:rPr>
              <a:t>Course post survey</a:t>
            </a:r>
          </a:p>
          <a:p>
            <a:endParaRPr lang="en-US" sz="1100" dirty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r>
              <a:rPr lang="en-US" sz="1100" dirty="0">
                <a:latin typeface="Georgia" panose="02040502050405020303" pitchFamily="18" charset="0"/>
                <a:cs typeface="Arial" panose="020B0604020202020204" pitchFamily="34" charset="0"/>
              </a:rPr>
              <a:t>Once these three tasks have been completed, there will be a checkmark next to them in the course menu. You will navigate back to your home page and receive the option to access your certificate.</a:t>
            </a:r>
          </a:p>
          <a:p>
            <a:endParaRPr lang="en-US" sz="11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pic>
        <p:nvPicPr>
          <p:cNvPr id="1027" name="Picture 4">
            <a:extLst>
              <a:ext uri="{FF2B5EF4-FFF2-40B4-BE49-F238E27FC236}">
                <a16:creationId xmlns:a16="http://schemas.microsoft.com/office/drawing/2014/main" id="{46275A8D-1721-499A-BDE8-1989E1018D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" r="2583"/>
          <a:stretch/>
        </p:blipFill>
        <p:spPr bwMode="auto">
          <a:xfrm>
            <a:off x="4170390" y="3364557"/>
            <a:ext cx="1141430" cy="131366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F70036C-D412-B475-F4D4-0796FF931607}"/>
              </a:ext>
            </a:extLst>
          </p:cNvPr>
          <p:cNvSpPr txBox="1"/>
          <p:nvPr/>
        </p:nvSpPr>
        <p:spPr>
          <a:xfrm>
            <a:off x="4113594" y="4678224"/>
            <a:ext cx="1198226" cy="24622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A3C55"/>
                </a:solidFill>
                <a:latin typeface="Georgia" panose="02040502050405020303" pitchFamily="18" charset="0"/>
              </a:rPr>
              <a:t>Course Menu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DC264F-2498-36F1-79DB-FBBD800859C0}"/>
              </a:ext>
            </a:extLst>
          </p:cNvPr>
          <p:cNvSpPr txBox="1"/>
          <p:nvPr/>
        </p:nvSpPr>
        <p:spPr>
          <a:xfrm>
            <a:off x="5353141" y="5102828"/>
            <a:ext cx="1310367" cy="24622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A3C55"/>
                </a:solidFill>
                <a:latin typeface="Georgia" panose="02040502050405020303" pitchFamily="18" charset="0"/>
              </a:rPr>
              <a:t>Navigation Button</a:t>
            </a:r>
          </a:p>
        </p:txBody>
      </p:sp>
      <p:pic>
        <p:nvPicPr>
          <p:cNvPr id="22" name="Picture 2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F093C42-11CA-7ACE-AFB8-A8E6A555D6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85" r="8243" b="-1"/>
          <a:stretch/>
        </p:blipFill>
        <p:spPr>
          <a:xfrm>
            <a:off x="3886200" y="5992432"/>
            <a:ext cx="3473540" cy="88369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94DDA5F-DE83-6A61-02D8-B298E1285DCC}"/>
              </a:ext>
            </a:extLst>
          </p:cNvPr>
          <p:cNvSpPr txBox="1"/>
          <p:nvPr/>
        </p:nvSpPr>
        <p:spPr>
          <a:xfrm>
            <a:off x="3828952" y="6781199"/>
            <a:ext cx="13103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A3C55"/>
                </a:solidFill>
                <a:latin typeface="Georgia" panose="02040502050405020303" pitchFamily="18" charset="0"/>
              </a:rPr>
              <a:t>Access to certificate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FD97E27-7A0C-1DD6-6FAA-5AC053B19C7F}"/>
              </a:ext>
            </a:extLst>
          </p:cNvPr>
          <p:cNvSpPr/>
          <p:nvPr/>
        </p:nvSpPr>
        <p:spPr>
          <a:xfrm>
            <a:off x="6624339" y="6498137"/>
            <a:ext cx="648730" cy="12382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4CBD057-3C6E-622E-B5B4-BEBBF2D83939}"/>
              </a:ext>
            </a:extLst>
          </p:cNvPr>
          <p:cNvCxnSpPr>
            <a:cxnSpLocks/>
          </p:cNvCxnSpPr>
          <p:nvPr/>
        </p:nvCxnSpPr>
        <p:spPr>
          <a:xfrm flipH="1" flipV="1">
            <a:off x="6767003" y="5074612"/>
            <a:ext cx="311150" cy="486148"/>
          </a:xfrm>
          <a:prstGeom prst="straightConnector1">
            <a:avLst/>
          </a:prstGeom>
          <a:ln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24" name="Straight Arrow Connector 1023">
            <a:extLst>
              <a:ext uri="{FF2B5EF4-FFF2-40B4-BE49-F238E27FC236}">
                <a16:creationId xmlns:a16="http://schemas.microsoft.com/office/drawing/2014/main" id="{6A9F7AD8-3C9E-923A-0475-ACD4E4FB8116}"/>
              </a:ext>
            </a:extLst>
          </p:cNvPr>
          <p:cNvCxnSpPr/>
          <p:nvPr/>
        </p:nvCxnSpPr>
        <p:spPr>
          <a:xfrm flipV="1">
            <a:off x="3828952" y="4246410"/>
            <a:ext cx="341438" cy="13335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28" name="TextBox 1027">
            <a:extLst>
              <a:ext uri="{FF2B5EF4-FFF2-40B4-BE49-F238E27FC236}">
                <a16:creationId xmlns:a16="http://schemas.microsoft.com/office/drawing/2014/main" id="{7963BC9B-4967-7EE1-D4B8-4A023EE5184F}"/>
              </a:ext>
            </a:extLst>
          </p:cNvPr>
          <p:cNvSpPr txBox="1"/>
          <p:nvPr/>
        </p:nvSpPr>
        <p:spPr>
          <a:xfrm>
            <a:off x="270098" y="9231852"/>
            <a:ext cx="6897335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0A3C55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If you are experiencing issues, please contact </a:t>
            </a:r>
            <a:r>
              <a:rPr lang="en-US" sz="1200" dirty="0">
                <a:solidFill>
                  <a:srgbClr val="0A3C55"/>
                </a:solidFill>
                <a:latin typeface="Georgia" panose="02040502050405020303" pitchFamily="18" charset="0"/>
                <a:cs typeface="Arial" panose="020B0604020202020204" pitchFamily="34" charset="0"/>
                <a:hlinkClick r:id="rId7"/>
              </a:rPr>
              <a:t>support@kognito.com</a:t>
            </a:r>
            <a:endParaRPr lang="en-US" sz="1200" dirty="0">
              <a:solidFill>
                <a:srgbClr val="0A3C55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algn="r"/>
            <a:r>
              <a:rPr lang="en-US" sz="1050" dirty="0">
                <a:solidFill>
                  <a:srgbClr val="0A3C55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Available on weekdays from 8 – 5pm CST</a:t>
            </a:r>
          </a:p>
        </p:txBody>
      </p:sp>
    </p:spTree>
    <p:extLst>
      <p:ext uri="{BB962C8B-B14F-4D97-AF65-F5344CB8AC3E}">
        <p14:creationId xmlns:p14="http://schemas.microsoft.com/office/powerpoint/2010/main" val="2650070066"/>
      </p:ext>
    </p:extLst>
  </p:cSld>
  <p:clrMapOvr>
    <a:masterClrMapping/>
  </p:clrMapOvr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Kognito">
      <a:dk1>
        <a:srgbClr val="000000"/>
      </a:dk1>
      <a:lt1>
        <a:srgbClr val="CCCCCC"/>
      </a:lt1>
      <a:dk2>
        <a:srgbClr val="033A63"/>
      </a:dk2>
      <a:lt2>
        <a:srgbClr val="FFFFFF"/>
      </a:lt2>
      <a:accent1>
        <a:srgbClr val="0E93BA"/>
      </a:accent1>
      <a:accent2>
        <a:srgbClr val="E3832B"/>
      </a:accent2>
      <a:accent3>
        <a:srgbClr val="76B043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96E83F8F90B1499D7B341A823B26E6" ma:contentTypeVersion="16" ma:contentTypeDescription="Create a new document." ma:contentTypeScope="" ma:versionID="f3d6e9cdb5ba792af9de4721aa0a15e8">
  <xsd:schema xmlns:xsd="http://www.w3.org/2001/XMLSchema" xmlns:xs="http://www.w3.org/2001/XMLSchema" xmlns:p="http://schemas.microsoft.com/office/2006/metadata/properties" xmlns:ns2="7f9d22db-6c92-4f9a-bbf1-679da3c313bc" xmlns:ns3="d022a453-ed52-4e36-911a-b6dcc46e6bf6" targetNamespace="http://schemas.microsoft.com/office/2006/metadata/properties" ma:root="true" ma:fieldsID="6da2d8ba59d4e963465ff1a947e6f755" ns2:_="" ns3:_="">
    <xsd:import namespace="7f9d22db-6c92-4f9a-bbf1-679da3c313bc"/>
    <xsd:import namespace="d022a453-ed52-4e36-911a-b6dcc46e6b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9d22db-6c92-4f9a-bbf1-679da3c313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8afafd8-9f7e-41ef-9757-3264a724b32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22a453-ed52-4e36-911a-b6dcc46e6bf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a6951ec-1245-4765-895c-7076cdba4048}" ma:internalName="TaxCatchAll" ma:showField="CatchAllData" ma:web="d022a453-ed52-4e36-911a-b6dcc46e6b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022a453-ed52-4e36-911a-b6dcc46e6bf6">
      <UserInfo>
        <DisplayName>Karita DosSantos</DisplayName>
        <AccountId>118</AccountId>
        <AccountType/>
      </UserInfo>
      <UserInfo>
        <DisplayName>Lauren Stanton</DisplayName>
        <AccountId>28</AccountId>
        <AccountType/>
      </UserInfo>
      <UserInfo>
        <DisplayName>Daniel Statter</DisplayName>
        <AccountId>88</AccountId>
        <AccountType/>
      </UserInfo>
    </SharedWithUsers>
    <lcf76f155ced4ddcb4097134ff3c332f xmlns="7f9d22db-6c92-4f9a-bbf1-679da3c313bc">
      <Terms xmlns="http://schemas.microsoft.com/office/infopath/2007/PartnerControls"/>
    </lcf76f155ced4ddcb4097134ff3c332f>
    <TaxCatchAll xmlns="d022a453-ed52-4e36-911a-b6dcc46e6bf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763336D-DDBD-450B-A339-41787E862EFC}">
  <ds:schemaRefs>
    <ds:schemaRef ds:uri="7f9d22db-6c92-4f9a-bbf1-679da3c313bc"/>
    <ds:schemaRef ds:uri="d022a453-ed52-4e36-911a-b6dcc46e6bf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5FAF655-3D13-4802-87DA-00EFB4B9B934}">
  <ds:schemaRefs>
    <ds:schemaRef ds:uri="7f9d22db-6c92-4f9a-bbf1-679da3c313bc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d022a453-ed52-4e36-911a-b6dcc46e6bf6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6C2DCE3-41C3-44A8-BD20-825F92CF06B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6323</TotalTime>
  <Words>325</Words>
  <Application>Microsoft Office PowerPoint</Application>
  <PresentationFormat>Custom</PresentationFormat>
  <Paragraphs>44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</vt:i4>
      </vt:variant>
    </vt:vector>
  </HeadingPairs>
  <TitlesOfParts>
    <vt:vector size="16" baseType="lpstr">
      <vt:lpstr>Arial</vt:lpstr>
      <vt:lpstr>Calibri</vt:lpstr>
      <vt:lpstr>Calibri Light</vt:lpstr>
      <vt:lpstr>Georgia</vt:lpstr>
      <vt:lpstr>Tahoma</vt:lpstr>
      <vt:lpstr>Wingdings</vt:lpstr>
      <vt:lpstr>2_Custom Design</vt:lpstr>
      <vt:lpstr>3_Custom Design</vt:lpstr>
      <vt:lpstr>5_Custom Design</vt:lpstr>
      <vt:lpstr>4_Custom Design</vt:lpstr>
      <vt:lpstr>6_Office Theme</vt:lpstr>
      <vt:lpstr>8_Custom Design</vt:lpstr>
      <vt:lpstr>7_Office Theme</vt:lpstr>
      <vt:lpstr>Kognito Campus 2.0 User flow</vt:lpstr>
      <vt:lpstr>Kognito Campus 2.0 User flow</vt:lpstr>
      <vt:lpstr>Kognito Campus 2.0 User flow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Samplin-Salgado</dc:creator>
  <cp:lastModifiedBy>Eric William Hayden</cp:lastModifiedBy>
  <cp:revision>52</cp:revision>
  <dcterms:created xsi:type="dcterms:W3CDTF">2020-10-31T22:14:43Z</dcterms:created>
  <dcterms:modified xsi:type="dcterms:W3CDTF">2022-08-19T16:28:39Z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0x010100FF96E83F8F90B1499D7B341A823B26E6</vt:lpwstr>
  </property>
  <property fmtid="{D5CDD505-2E9C-101B-9397-08002B2CF9AE}" pid="3" name="MediaServiceImageTags">
    <vt:lpwstr/>
  </property>
</Properties>
</file>